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8f7b7338a04bcf" /><Relationship Type="http://schemas.openxmlformats.org/officeDocument/2006/relationships/extended-properties" Target="/docProps/app.xml" Id="Rc6aceb1165374554" /><Relationship Type="http://schemas.openxmlformats.org/officeDocument/2006/relationships/officeDocument" Target="/ppt/presentation.xml" Id="R193900b95ade40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1a43d37f9a4d04"/>
  </p:sldMasterIdLst>
  <p:notesMasterIdLst>
    <p:notesMasterId xmlns:r="http://schemas.openxmlformats.org/officeDocument/2006/relationships" r:id="R2144f0d85ba74cd3"/>
  </p:notesMasterIdLst>
  <p:sldIdLst>
    <p:sldId xmlns:r="http://schemas.openxmlformats.org/officeDocument/2006/relationships" id="256" r:id="R076b17f557494d41"/>
    <p:sldId xmlns:r="http://schemas.openxmlformats.org/officeDocument/2006/relationships" id="257" r:id="Re6b79cca345341ba"/>
    <p:sldId xmlns:r="http://schemas.openxmlformats.org/officeDocument/2006/relationships" id="258" r:id="R6f560a8ac325463d"/>
    <p:sldId xmlns:r="http://schemas.openxmlformats.org/officeDocument/2006/relationships" id="259" r:id="R8ac261ce025e4a95"/>
    <p:sldId xmlns:r="http://schemas.openxmlformats.org/officeDocument/2006/relationships" id="260" r:id="Rcacf1f0a08584037"/>
    <p:sldId xmlns:r="http://schemas.openxmlformats.org/officeDocument/2006/relationships" id="261" r:id="Rd8964cdc14c04406"/>
    <p:sldId xmlns:r="http://schemas.openxmlformats.org/officeDocument/2006/relationships" id="262" r:id="Ra440bbe8bfda423d"/>
    <p:sldId xmlns:r="http://schemas.openxmlformats.org/officeDocument/2006/relationships" id="263" r:id="R59c7b60061504ea9"/>
    <p:sldId xmlns:r="http://schemas.openxmlformats.org/officeDocument/2006/relationships" id="264" r:id="Ra6db10bd3d174ea1"/>
    <p:sldId xmlns:r="http://schemas.openxmlformats.org/officeDocument/2006/relationships" id="265" r:id="Rc1ea3fb50fb142a2"/>
    <p:sldId xmlns:r="http://schemas.openxmlformats.org/officeDocument/2006/relationships" id="266" r:id="Rd906210f02e141f2"/>
    <p:sldId xmlns:r="http://schemas.openxmlformats.org/officeDocument/2006/relationships" id="267" r:id="Rb251a6ed62484765"/>
    <p:sldId xmlns:r="http://schemas.openxmlformats.org/officeDocument/2006/relationships" id="268" r:id="R311e1b3e8e4541bb"/>
    <p:sldId xmlns:r="http://schemas.openxmlformats.org/officeDocument/2006/relationships" id="269" r:id="R05c638102cd946d3"/>
    <p:sldId xmlns:r="http://schemas.openxmlformats.org/officeDocument/2006/relationships" id="270" r:id="Rf250f8777b8c4a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e4a67b55c54859" /><Relationship Type="http://schemas.openxmlformats.org/officeDocument/2006/relationships/slideMaster" Target="/ppt/slideMasters/slideMaster1.xml" Id="Ra61a43d37f9a4d04" /><Relationship Type="http://schemas.openxmlformats.org/officeDocument/2006/relationships/notesMaster" Target="/ppt/notesMasters/notesMaster1.xml" Id="R2144f0d85ba74cd3" /><Relationship Type="http://schemas.openxmlformats.org/officeDocument/2006/relationships/presProps" Target="/ppt/presProps.xml" Id="R871b17c840a546d9" /><Relationship Type="http://schemas.openxmlformats.org/officeDocument/2006/relationships/tableStyles" Target="/ppt/tableStyles.xml" Id="Ra21640632e534d5e" /><Relationship Type="http://schemas.openxmlformats.org/officeDocument/2006/relationships/slide" Target="/ppt/slides/slide1.xml" Id="R076b17f557494d41" /><Relationship Type="http://schemas.openxmlformats.org/officeDocument/2006/relationships/slide" Target="/ppt/slides/slide2.xml" Id="Re6b79cca345341ba" /><Relationship Type="http://schemas.openxmlformats.org/officeDocument/2006/relationships/slide" Target="/ppt/slides/slide3.xml" Id="R6f560a8ac325463d" /><Relationship Type="http://schemas.openxmlformats.org/officeDocument/2006/relationships/slide" Target="/ppt/slides/slide4.xml" Id="R8ac261ce025e4a95" /><Relationship Type="http://schemas.openxmlformats.org/officeDocument/2006/relationships/slide" Target="/ppt/slides/slide5.xml" Id="Rcacf1f0a08584037" /><Relationship Type="http://schemas.openxmlformats.org/officeDocument/2006/relationships/slide" Target="/ppt/slides/slide6.xml" Id="Rd8964cdc14c04406" /><Relationship Type="http://schemas.openxmlformats.org/officeDocument/2006/relationships/slide" Target="/ppt/slides/slide7.xml" Id="Ra440bbe8bfda423d" /><Relationship Type="http://schemas.openxmlformats.org/officeDocument/2006/relationships/slide" Target="/ppt/slides/slide8.xml" Id="R59c7b60061504ea9" /><Relationship Type="http://schemas.openxmlformats.org/officeDocument/2006/relationships/slide" Target="/ppt/slides/slide9.xml" Id="Ra6db10bd3d174ea1" /><Relationship Type="http://schemas.openxmlformats.org/officeDocument/2006/relationships/slide" Target="/ppt/slides/slide10.xml" Id="Rc1ea3fb50fb142a2" /><Relationship Type="http://schemas.openxmlformats.org/officeDocument/2006/relationships/slide" Target="/ppt/slides/slide11.xml" Id="Rd906210f02e141f2" /><Relationship Type="http://schemas.openxmlformats.org/officeDocument/2006/relationships/slide" Target="/ppt/slides/slide12.xml" Id="Rb251a6ed62484765" /><Relationship Type="http://schemas.openxmlformats.org/officeDocument/2006/relationships/slide" Target="/ppt/slides/slide13.xml" Id="R311e1b3e8e4541bb" /><Relationship Type="http://schemas.openxmlformats.org/officeDocument/2006/relationships/slide" Target="/ppt/slides/slide14.xml" Id="R05c638102cd946d3" /><Relationship Type="http://schemas.openxmlformats.org/officeDocument/2006/relationships/slide" Target="/ppt/slides/slide15.xml" Id="Rf250f8777b8c4a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c07ec3fa3c44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035a63563048f3" /><Relationship Type="http://schemas.openxmlformats.org/officeDocument/2006/relationships/notesMaster" Target="/ppt/notesMasters/notesMaster1.xml" Id="Ra20cbe7917e34d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78b03c9f9541ba" /><Relationship Type="http://schemas.openxmlformats.org/officeDocument/2006/relationships/notesMaster" Target="/ppt/notesMasters/notesMaster1.xml" Id="R53ac34b26f994b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d8a93b2cc24bd5" /><Relationship Type="http://schemas.openxmlformats.org/officeDocument/2006/relationships/notesMaster" Target="/ppt/notesMasters/notesMaster1.xml" Id="R57195c16777d4d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a9dcc4c1204d23" /><Relationship Type="http://schemas.openxmlformats.org/officeDocument/2006/relationships/notesMaster" Target="/ppt/notesMasters/notesMaster1.xml" Id="Rdefb35c5c64749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f43453e4e14c6b" /><Relationship Type="http://schemas.openxmlformats.org/officeDocument/2006/relationships/notesMaster" Target="/ppt/notesMasters/notesMaster1.xml" Id="R07428b48fd2845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88fd6d9664484a" /><Relationship Type="http://schemas.openxmlformats.org/officeDocument/2006/relationships/notesMaster" Target="/ppt/notesMasters/notesMaster1.xml" Id="Rc3c9ce7122894a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57e0ee219b4eca" /><Relationship Type="http://schemas.openxmlformats.org/officeDocument/2006/relationships/notesMaster" Target="/ppt/notesMasters/notesMaster1.xml" Id="Rdbb839dc54a74f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8f75f1928445fa" /><Relationship Type="http://schemas.openxmlformats.org/officeDocument/2006/relationships/notesMaster" Target="/ppt/notesMasters/notesMaster1.xml" Id="R90a75f6ffde547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e0e60e23e449bc" /><Relationship Type="http://schemas.openxmlformats.org/officeDocument/2006/relationships/notesMaster" Target="/ppt/notesMasters/notesMaster1.xml" Id="R8aa8b869e5544b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977f681830640bf" /><Relationship Type="http://schemas.openxmlformats.org/officeDocument/2006/relationships/notesMaster" Target="/ppt/notesMasters/notesMaster1.xml" Id="R47f1fb5a2adb4b8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4de2635b00406a" /><Relationship Type="http://schemas.openxmlformats.org/officeDocument/2006/relationships/notesMaster" Target="/ppt/notesMasters/notesMaster1.xml" Id="R101b89ac374c4d3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2e083aa283437a" /><Relationship Type="http://schemas.openxmlformats.org/officeDocument/2006/relationships/notesMaster" Target="/ppt/notesMasters/notesMaster1.xml" Id="Rf258ac21445c433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d0ad6a74b914f3a" /><Relationship Type="http://schemas.openxmlformats.org/officeDocument/2006/relationships/notesMaster" Target="/ppt/notesMasters/notesMaster1.xml" Id="Raac42b77a7c041b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b39c49462c64d36" /><Relationship Type="http://schemas.openxmlformats.org/officeDocument/2006/relationships/notesMaster" Target="/ppt/notesMasters/notesMaster1.xml" Id="R37907a1968b448a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76cb3865acd4a7e" /><Relationship Type="http://schemas.openxmlformats.org/officeDocument/2006/relationships/notesMaster" Target="/ppt/notesMasters/notesMaster1.xml" Id="R78345fdaabd643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26eba003a549e3" /><Relationship Type="http://schemas.openxmlformats.org/officeDocument/2006/relationships/image" Target="/ppt/media/image.png" Id="R3a261b75602b41c7" /><Relationship Type="http://schemas.openxmlformats.org/officeDocument/2006/relationships/image" Target="/ppt/media/image2.png" Id="Rfc87826e3d7d44cc" /><Relationship Type="http://schemas.openxmlformats.org/officeDocument/2006/relationships/image" Target="/ppt/media/image.jpeg" Id="Rc617fb1a56724c0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01e5e0074245c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a261b75602b41c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c87826e3d7d44c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17fb1a56724c0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748939029441e8" /><Relationship Type="http://schemas.openxmlformats.org/officeDocument/2006/relationships/slideLayout" Target="/ppt/slideLayouts/slideLayout1.xml" Id="R2c2a30908f494672" /><Relationship Type="http://schemas.openxmlformats.org/officeDocument/2006/relationships/slideLayout" Target="/ppt/slideLayouts/slideLayout2.xml" Id="Rbf5feb2b569f411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2a30908f494672"/>
    <p:sldLayoutId xmlns:r="http://schemas.openxmlformats.org/officeDocument/2006/relationships" id="2147483650" r:id="Rbf5feb2b569f411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15a872a32b4b6a" /><Relationship Type="http://schemas.openxmlformats.org/officeDocument/2006/relationships/notesSlide" Target="/ppt/notesSlides/notesSlide1.xml" Id="Rc0031b10689049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84a3abc48849ba" /><Relationship Type="http://schemas.openxmlformats.org/officeDocument/2006/relationships/notesSlide" Target="/ppt/notesSlides/notesSlide2.xml" Id="R5915d42732524d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cf1676f1ad4d9c" /><Relationship Type="http://schemas.openxmlformats.org/officeDocument/2006/relationships/notesSlide" Target="/ppt/notesSlides/notesSlide3.xml" Id="R5a1254cacc7746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0984daab1544a6" /><Relationship Type="http://schemas.openxmlformats.org/officeDocument/2006/relationships/notesSlide" Target="/ppt/notesSlides/notesSlide4.xml" Id="R35a94dc6acaa44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0524f1f7704456" /><Relationship Type="http://schemas.openxmlformats.org/officeDocument/2006/relationships/notesSlide" Target="/ppt/notesSlides/notesSlide5.xml" Id="R5cfb64c409734e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db04da2eee4e2a" /><Relationship Type="http://schemas.openxmlformats.org/officeDocument/2006/relationships/notesSlide" Target="/ppt/notesSlides/notesSlide6.xml" Id="R0651627b83bf4c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d7fe06072a451f" /><Relationship Type="http://schemas.openxmlformats.org/officeDocument/2006/relationships/notesSlide" Target="/ppt/notesSlides/notesSlide7.xml" Id="Re16787902cbb459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6f28a5fc0743ef" /><Relationship Type="http://schemas.openxmlformats.org/officeDocument/2006/relationships/notesSlide" Target="/ppt/notesSlides/notesSlide8.xml" Id="R87792680d239495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a5f62c3a384b5e" /><Relationship Type="http://schemas.openxmlformats.org/officeDocument/2006/relationships/notesSlide" Target="/ppt/notesSlides/notesSlide9.xml" Id="R5945849beaf049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5f8127537c46c6" /><Relationship Type="http://schemas.openxmlformats.org/officeDocument/2006/relationships/notesSlide" Target="/ppt/notesSlides/notesSlide10.xml" Id="R85a5b93bbbcf42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a36fb7c92145a4" /><Relationship Type="http://schemas.openxmlformats.org/officeDocument/2006/relationships/notesSlide" Target="/ppt/notesSlides/notesSlide11.xml" Id="Rc282c3cda60a4e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66a0f039274f6e" /><Relationship Type="http://schemas.openxmlformats.org/officeDocument/2006/relationships/notesSlide" Target="/ppt/notesSlides/notesSlide12.xml" Id="R4f3378fc95754cc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2cdc776cda483d" /><Relationship Type="http://schemas.openxmlformats.org/officeDocument/2006/relationships/notesSlide" Target="/ppt/notesSlides/notesSlide13.xml" Id="Raa8e2498bbf0425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393ab580aa4ccc" /><Relationship Type="http://schemas.openxmlformats.org/officeDocument/2006/relationships/notesSlide" Target="/ppt/notesSlides/notesSlide14.xml" Id="R64071d4dd0e9461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0c1d1fbd804770" /><Relationship Type="http://schemas.openxmlformats.org/officeDocument/2006/relationships/notesSlide" Target="/ppt/notesSlides/notesSlide15.xml" Id="Ra6f000fe6e9f43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12:1  |  Hosea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以法蓮吃風，且追趕東風， 時常增添虛謊和強暴， 與亞述立約，把油送到埃及。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feedeth on wind, and followeth after the east wind: he daily increaseth lies and desolation; and they do make a covenant with the Assyrians, and oil is carried into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12:2  |  Hosea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耶和華與猶大爭辯， 必照雅各所行的懲罰他， 按他所做的報應他。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also a controversy with Judah, and will punish Jacob according to his ways; according to his doings will he recompense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12:3  |  Hosea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他在腹中抓住哥哥的腳跟， 壯年的時候與神較力，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took his brother by the heel in the womb, and by his strength he had power with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12:4  |  Hosea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與天使較力，並且得勝， 哭泣懇求， 在伯特利遇見耶和華。 耶和華－萬軍之神在那裏曉諭我們[以色列]人； 耶和華是他可記念的[名]。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he had power over the angel, and prevailed: he wept, and made supplication unto him: he found him in Beth-el, and there he spake with 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12:5  |  Hosea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（和合本節號合併）與天使較力，並且得勝， 哭泣懇求， 在伯特利遇見耶和華。 耶和華－萬軍之神在那裏曉諭我們[以色列]人； 耶和華是他可記念的[名]。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the LORD God of hosts; the LORD is his memorial.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12:6  |  Hosea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所以你當歸向你的神， 謹守仁愛、公平，常常等候你的神。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turn thou to thy God: keep mercy and judgment, and wait on thy God continually.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12:7  |  Hosea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以法蓮是商人， 手裏有詭詐的天平，愛行欺騙。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a merchant, the balances of deceit are in his hand: he loveth to oppress.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12:8  |  Hosea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以法蓮說： 我果然成了富足，得了財寶； 我所勞碌得來的， 人必不見有甚麼不義，可算為罪的。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Ephraim said, Yet I am become rich, I have found me out substance: in all my labours they shall find none iniquity in me that were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12:9  |  Hosea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自從你出埃及地以來， 我就是耶和華－你的神； 我必使你再住帳棚，如在大會的日子一樣。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that am the LORD thy God from the land of Egypt will yet make thee to dwell in tabernacles, as in the days of the solemn feast.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12:10  |  Hosea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我已曉諭眾先知， 並且加增默示， 藉先知設立比喻。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also spoken by the prophets, and I have multiplied visions, and used similitudes, by the ministry of the prophets.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12:11  |  Hosea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基列人沒有罪孽嗎？ 他們全然是虛假的。 人在吉甲獻牛犢為祭， 他們的祭壇好像田間犂溝中的亂堆。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there iniquity in Gilead? surely they are vanity: they sacrifice bullocks in Gilgal; yea, their altars are as heaps in the furrows of the fields.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12:12  |  Hosea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從前雅各逃到亞蘭地， 以色列為得妻服事人， 為得妻與人放羊。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fled into the country of Syria, and Israel served for a wife, and for a wife he kept sheep.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12:13  |  Hosea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耶和華藉先知領以色列從埃及上來； 以色列也藉先知而得保存。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by a prophet the LORD brought Israel out of Egypt, and by a prophet was he preserved.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12:14  |  Hosea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以法蓮大大惹動[主]怒， 所以他流血的罪必歸在他身上。 主必將那因以法蓮所受的羞辱歸還他。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provoked him to anger most bitterly: therefore shall he leave his blood upon him, and his reproach shall his Lord return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2026-08-30T03:48:49.3800000Z</dcterms:created>
  <dcterms:modified xsi:type="dcterms:W3CDTF">2026-08-30T03:48:49.3800000Z</dcterms:modified>
</coreProperties>
</file>