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c637f8b7c4347b0" /><Relationship Type="http://schemas.openxmlformats.org/officeDocument/2006/relationships/extended-properties" Target="/docProps/app.xml" Id="R40a8e7ceefdc46a0" /><Relationship Type="http://schemas.openxmlformats.org/officeDocument/2006/relationships/officeDocument" Target="/ppt/presentation.xml" Id="Rb243677f00b747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c0b94a79ad84f1e"/>
  </p:sldMasterIdLst>
  <p:notesMasterIdLst>
    <p:notesMasterId xmlns:r="http://schemas.openxmlformats.org/officeDocument/2006/relationships" r:id="R57c77aacb2524c6f"/>
  </p:notesMasterIdLst>
  <p:sldIdLst>
    <p:sldId xmlns:r="http://schemas.openxmlformats.org/officeDocument/2006/relationships" id="256" r:id="Re8f9734f4e9b4663"/>
    <p:sldId xmlns:r="http://schemas.openxmlformats.org/officeDocument/2006/relationships" id="257" r:id="Rd6c164a510a14e4f"/>
    <p:sldId xmlns:r="http://schemas.openxmlformats.org/officeDocument/2006/relationships" id="258" r:id="R60381e526e944c16"/>
    <p:sldId xmlns:r="http://schemas.openxmlformats.org/officeDocument/2006/relationships" id="259" r:id="R8a174b968a8a46b4"/>
    <p:sldId xmlns:r="http://schemas.openxmlformats.org/officeDocument/2006/relationships" id="260" r:id="R09f2a96c73e6456a"/>
    <p:sldId xmlns:r="http://schemas.openxmlformats.org/officeDocument/2006/relationships" id="261" r:id="R123a7a00bbd84c09"/>
    <p:sldId xmlns:r="http://schemas.openxmlformats.org/officeDocument/2006/relationships" id="262" r:id="R7266ca1d4dee429f"/>
    <p:sldId xmlns:r="http://schemas.openxmlformats.org/officeDocument/2006/relationships" id="263" r:id="Rd41d7cc8be884e0e"/>
    <p:sldId xmlns:r="http://schemas.openxmlformats.org/officeDocument/2006/relationships" id="264" r:id="R577b6e1e75da47d5"/>
    <p:sldId xmlns:r="http://schemas.openxmlformats.org/officeDocument/2006/relationships" id="265" r:id="Read13d57fb524340"/>
    <p:sldId xmlns:r="http://schemas.openxmlformats.org/officeDocument/2006/relationships" id="266" r:id="Ra6afdbfe874b495c"/>
    <p:sldId xmlns:r="http://schemas.openxmlformats.org/officeDocument/2006/relationships" id="267" r:id="R844e97437fae42b0"/>
    <p:sldId xmlns:r="http://schemas.openxmlformats.org/officeDocument/2006/relationships" id="268" r:id="Rfe9821b8c4b54ea5"/>
    <p:sldId xmlns:r="http://schemas.openxmlformats.org/officeDocument/2006/relationships" id="269" r:id="Ra4dd77e84c3e410d"/>
    <p:sldId xmlns:r="http://schemas.openxmlformats.org/officeDocument/2006/relationships" id="270" r:id="R37c386bf74314848"/>
    <p:sldId xmlns:r="http://schemas.openxmlformats.org/officeDocument/2006/relationships" id="271" r:id="R26f5c5b8015948e2"/>
    <p:sldId xmlns:r="http://schemas.openxmlformats.org/officeDocument/2006/relationships" id="272" r:id="R5b6b77c0ebf2489c"/>
    <p:sldId xmlns:r="http://schemas.openxmlformats.org/officeDocument/2006/relationships" id="273" r:id="R489e6204ccfa4d30"/>
    <p:sldId xmlns:r="http://schemas.openxmlformats.org/officeDocument/2006/relationships" id="274" r:id="R3c5198b992184bdb"/>
    <p:sldId xmlns:r="http://schemas.openxmlformats.org/officeDocument/2006/relationships" id="275" r:id="R37e3d0d6d6f140de"/>
    <p:sldId xmlns:r="http://schemas.openxmlformats.org/officeDocument/2006/relationships" id="276" r:id="R576a36d8c6c04994"/>
    <p:sldId xmlns:r="http://schemas.openxmlformats.org/officeDocument/2006/relationships" id="277" r:id="R9c8e9e233a574428"/>
    <p:sldId xmlns:r="http://schemas.openxmlformats.org/officeDocument/2006/relationships" id="278" r:id="R2af6ea169ccc423e"/>
    <p:sldId xmlns:r="http://schemas.openxmlformats.org/officeDocument/2006/relationships" id="279" r:id="Rae2a16fb4c77408e"/>
    <p:sldId xmlns:r="http://schemas.openxmlformats.org/officeDocument/2006/relationships" id="280" r:id="R5bceef8032774a7b"/>
    <p:sldId xmlns:r="http://schemas.openxmlformats.org/officeDocument/2006/relationships" id="281" r:id="R1b8ab46155794afc"/>
    <p:sldId xmlns:r="http://schemas.openxmlformats.org/officeDocument/2006/relationships" id="282" r:id="R321c8429bf4947a8"/>
    <p:sldId xmlns:r="http://schemas.openxmlformats.org/officeDocument/2006/relationships" id="283" r:id="Rdd93fd17276146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1cbf3e8bf8416e" /><Relationship Type="http://schemas.openxmlformats.org/officeDocument/2006/relationships/slideMaster" Target="/ppt/slideMasters/slideMaster1.xml" Id="R5c0b94a79ad84f1e" /><Relationship Type="http://schemas.openxmlformats.org/officeDocument/2006/relationships/notesMaster" Target="/ppt/notesMasters/notesMaster1.xml" Id="R57c77aacb2524c6f" /><Relationship Type="http://schemas.openxmlformats.org/officeDocument/2006/relationships/presProps" Target="/ppt/presProps.xml" Id="R3bd940522e4a45e4" /><Relationship Type="http://schemas.openxmlformats.org/officeDocument/2006/relationships/tableStyles" Target="/ppt/tableStyles.xml" Id="R0d46478d019340dc" /><Relationship Type="http://schemas.openxmlformats.org/officeDocument/2006/relationships/slide" Target="/ppt/slides/slide1.xml" Id="Re8f9734f4e9b4663" /><Relationship Type="http://schemas.openxmlformats.org/officeDocument/2006/relationships/slide" Target="/ppt/slides/slide2.xml" Id="Rd6c164a510a14e4f" /><Relationship Type="http://schemas.openxmlformats.org/officeDocument/2006/relationships/slide" Target="/ppt/slides/slide3.xml" Id="R60381e526e944c16" /><Relationship Type="http://schemas.openxmlformats.org/officeDocument/2006/relationships/slide" Target="/ppt/slides/slide4.xml" Id="R8a174b968a8a46b4" /><Relationship Type="http://schemas.openxmlformats.org/officeDocument/2006/relationships/slide" Target="/ppt/slides/slide5.xml" Id="R09f2a96c73e6456a" /><Relationship Type="http://schemas.openxmlformats.org/officeDocument/2006/relationships/slide" Target="/ppt/slides/slide6.xml" Id="R123a7a00bbd84c09" /><Relationship Type="http://schemas.openxmlformats.org/officeDocument/2006/relationships/slide" Target="/ppt/slides/slide7.xml" Id="R7266ca1d4dee429f" /><Relationship Type="http://schemas.openxmlformats.org/officeDocument/2006/relationships/slide" Target="/ppt/slides/slide8.xml" Id="Rd41d7cc8be884e0e" /><Relationship Type="http://schemas.openxmlformats.org/officeDocument/2006/relationships/slide" Target="/ppt/slides/slide9.xml" Id="R577b6e1e75da47d5" /><Relationship Type="http://schemas.openxmlformats.org/officeDocument/2006/relationships/slide" Target="/ppt/slides/slide10.xml" Id="Read13d57fb524340" /><Relationship Type="http://schemas.openxmlformats.org/officeDocument/2006/relationships/slide" Target="/ppt/slides/slide11.xml" Id="Ra6afdbfe874b495c" /><Relationship Type="http://schemas.openxmlformats.org/officeDocument/2006/relationships/slide" Target="/ppt/slides/slide12.xml" Id="R844e97437fae42b0" /><Relationship Type="http://schemas.openxmlformats.org/officeDocument/2006/relationships/slide" Target="/ppt/slides/slide13.xml" Id="Rfe9821b8c4b54ea5" /><Relationship Type="http://schemas.openxmlformats.org/officeDocument/2006/relationships/slide" Target="/ppt/slides/slide14.xml" Id="Ra4dd77e84c3e410d" /><Relationship Type="http://schemas.openxmlformats.org/officeDocument/2006/relationships/slide" Target="/ppt/slides/slide15.xml" Id="R37c386bf74314848" /><Relationship Type="http://schemas.openxmlformats.org/officeDocument/2006/relationships/slide" Target="/ppt/slides/slide16.xml" Id="R26f5c5b8015948e2" /><Relationship Type="http://schemas.openxmlformats.org/officeDocument/2006/relationships/slide" Target="/ppt/slides/slide17.xml" Id="R5b6b77c0ebf2489c" /><Relationship Type="http://schemas.openxmlformats.org/officeDocument/2006/relationships/slide" Target="/ppt/slides/slide18.xml" Id="R489e6204ccfa4d30" /><Relationship Type="http://schemas.openxmlformats.org/officeDocument/2006/relationships/slide" Target="/ppt/slides/slide19.xml" Id="R3c5198b992184bdb" /><Relationship Type="http://schemas.openxmlformats.org/officeDocument/2006/relationships/slide" Target="/ppt/slides/slide20.xml" Id="R37e3d0d6d6f140de" /><Relationship Type="http://schemas.openxmlformats.org/officeDocument/2006/relationships/slide" Target="/ppt/slides/slide21.xml" Id="R576a36d8c6c04994" /><Relationship Type="http://schemas.openxmlformats.org/officeDocument/2006/relationships/slide" Target="/ppt/slides/slide22.xml" Id="R9c8e9e233a574428" /><Relationship Type="http://schemas.openxmlformats.org/officeDocument/2006/relationships/slide" Target="/ppt/slides/slide23.xml" Id="R2af6ea169ccc423e" /><Relationship Type="http://schemas.openxmlformats.org/officeDocument/2006/relationships/slide" Target="/ppt/slides/slide24.xml" Id="Rae2a16fb4c77408e" /><Relationship Type="http://schemas.openxmlformats.org/officeDocument/2006/relationships/slide" Target="/ppt/slides/slide25.xml" Id="R5bceef8032774a7b" /><Relationship Type="http://schemas.openxmlformats.org/officeDocument/2006/relationships/slide" Target="/ppt/slides/slide26.xml" Id="R1b8ab46155794afc" /><Relationship Type="http://schemas.openxmlformats.org/officeDocument/2006/relationships/slide" Target="/ppt/slides/slide27.xml" Id="R321c8429bf4947a8" /><Relationship Type="http://schemas.openxmlformats.org/officeDocument/2006/relationships/slide" Target="/ppt/slides/slide28.xml" Id="Rdd93fd17276146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c1745baca94e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6f91b690594b21" /><Relationship Type="http://schemas.openxmlformats.org/officeDocument/2006/relationships/notesMaster" Target="/ppt/notesMasters/notesMaster1.xml" Id="R6b343fc8b0c647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f674e6ac434670" /><Relationship Type="http://schemas.openxmlformats.org/officeDocument/2006/relationships/notesMaster" Target="/ppt/notesMasters/notesMaster1.xml" Id="R8834937a440a41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bb88398339f44d5" /><Relationship Type="http://schemas.openxmlformats.org/officeDocument/2006/relationships/notesMaster" Target="/ppt/notesMasters/notesMaster1.xml" Id="R0687151a5a28440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4e29c66bee4870" /><Relationship Type="http://schemas.openxmlformats.org/officeDocument/2006/relationships/notesMaster" Target="/ppt/notesMasters/notesMaster1.xml" Id="Rc6590ff1c9834dd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7cb96affbf49d0" /><Relationship Type="http://schemas.openxmlformats.org/officeDocument/2006/relationships/notesMaster" Target="/ppt/notesMasters/notesMaster1.xml" Id="R5c912e20d20548b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d741108d894ecf" /><Relationship Type="http://schemas.openxmlformats.org/officeDocument/2006/relationships/notesMaster" Target="/ppt/notesMasters/notesMaster1.xml" Id="Re5a6a5a26cb2442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d33d3f5a4e4d27" /><Relationship Type="http://schemas.openxmlformats.org/officeDocument/2006/relationships/notesMaster" Target="/ppt/notesMasters/notesMaster1.xml" Id="R5284aa5f23994d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1398742df648b5" /><Relationship Type="http://schemas.openxmlformats.org/officeDocument/2006/relationships/notesMaster" Target="/ppt/notesMasters/notesMaster1.xml" Id="Rd5b94c602cee436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5f563b00fa451f" /><Relationship Type="http://schemas.openxmlformats.org/officeDocument/2006/relationships/notesMaster" Target="/ppt/notesMasters/notesMaster1.xml" Id="R421618c3010442d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4b70566354a4744" /><Relationship Type="http://schemas.openxmlformats.org/officeDocument/2006/relationships/notesMaster" Target="/ppt/notesMasters/notesMaster1.xml" Id="R81d35cd3ec0746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208477f0bf04936" /><Relationship Type="http://schemas.openxmlformats.org/officeDocument/2006/relationships/notesMaster" Target="/ppt/notesMasters/notesMaster1.xml" Id="R2622ee2b3f55451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f995d4827cc423b" /><Relationship Type="http://schemas.openxmlformats.org/officeDocument/2006/relationships/notesMaster" Target="/ppt/notesMasters/notesMaster1.xml" Id="R04245147880046b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8eb6e35e5c04759" /><Relationship Type="http://schemas.openxmlformats.org/officeDocument/2006/relationships/notesMaster" Target="/ppt/notesMasters/notesMaster1.xml" Id="Re186bb123909498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132e9bff7f342b0" /><Relationship Type="http://schemas.openxmlformats.org/officeDocument/2006/relationships/notesMaster" Target="/ppt/notesMasters/notesMaster1.xml" Id="R8097a7a5d67b4f6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4e86e850ee24921" /><Relationship Type="http://schemas.openxmlformats.org/officeDocument/2006/relationships/notesMaster" Target="/ppt/notesMasters/notesMaster1.xml" Id="R606b514741104e5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7d54fda5e8c492e" /><Relationship Type="http://schemas.openxmlformats.org/officeDocument/2006/relationships/notesMaster" Target="/ppt/notesMasters/notesMaster1.xml" Id="R2e8ff94c4d14406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4c643e268a1433d" /><Relationship Type="http://schemas.openxmlformats.org/officeDocument/2006/relationships/notesMaster" Target="/ppt/notesMasters/notesMaster1.xml" Id="R15a386c3e3394d0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8042251c5e14737" /><Relationship Type="http://schemas.openxmlformats.org/officeDocument/2006/relationships/notesMaster" Target="/ppt/notesMasters/notesMaster1.xml" Id="R3ef581a10d42454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b45932d3a794deb" /><Relationship Type="http://schemas.openxmlformats.org/officeDocument/2006/relationships/notesMaster" Target="/ppt/notesMasters/notesMaster1.xml" Id="R88676a5f0a894e5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4cc9d74041c4323" /><Relationship Type="http://schemas.openxmlformats.org/officeDocument/2006/relationships/notesMaster" Target="/ppt/notesMasters/notesMaster1.xml" Id="R00ae2247c74942d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5f2c1ba34ce41be" /><Relationship Type="http://schemas.openxmlformats.org/officeDocument/2006/relationships/notesMaster" Target="/ppt/notesMasters/notesMaster1.xml" Id="R8daa7c3d28c94b0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b64a39fe5164166" /><Relationship Type="http://schemas.openxmlformats.org/officeDocument/2006/relationships/notesMaster" Target="/ppt/notesMasters/notesMaster1.xml" Id="Rbf6096a89ebc41a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6e3026ef7ef4f07" /><Relationship Type="http://schemas.openxmlformats.org/officeDocument/2006/relationships/notesMaster" Target="/ppt/notesMasters/notesMaster1.xml" Id="R354bcefbc23f4a9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31fa409e3574c8f" /><Relationship Type="http://schemas.openxmlformats.org/officeDocument/2006/relationships/notesMaster" Target="/ppt/notesMasters/notesMaster1.xml" Id="Rfbafef076577419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2049dcdd6ec4817" /><Relationship Type="http://schemas.openxmlformats.org/officeDocument/2006/relationships/notesMaster" Target="/ppt/notesMasters/notesMaster1.xml" Id="R3f311b72194e4fc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8560ef95a6045e1" /><Relationship Type="http://schemas.openxmlformats.org/officeDocument/2006/relationships/notesMaster" Target="/ppt/notesMasters/notesMaster1.xml" Id="R1bd998be8a3345d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b8773e8e01f497d" /><Relationship Type="http://schemas.openxmlformats.org/officeDocument/2006/relationships/notesMaster" Target="/ppt/notesMasters/notesMaster1.xml" Id="R01743c0d3e65402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56e40ab6c1f476b" /><Relationship Type="http://schemas.openxmlformats.org/officeDocument/2006/relationships/notesMaster" Target="/ppt/notesMasters/notesMaster1.xml" Id="R8e97679ce94840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422acc6cee408d" /><Relationship Type="http://schemas.openxmlformats.org/officeDocument/2006/relationships/image" Target="/ppt/media/image.png" Id="R3109ff4f2a534c99" /><Relationship Type="http://schemas.openxmlformats.org/officeDocument/2006/relationships/image" Target="/ppt/media/image2.png" Id="R8e13bd45a5d848f8" /><Relationship Type="http://schemas.openxmlformats.org/officeDocument/2006/relationships/image" Target="/ppt/media/image.jpeg" Id="R880337e2c4ff4ab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187a59ebab4bc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109ff4f2a534c9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e13bd45a5d848f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337e2c4ff4ab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a19bc9dfe84506" /><Relationship Type="http://schemas.openxmlformats.org/officeDocument/2006/relationships/slideLayout" Target="/ppt/slideLayouts/slideLayout1.xml" Id="R3d84bdb73b22487e" /><Relationship Type="http://schemas.openxmlformats.org/officeDocument/2006/relationships/slideLayout" Target="/ppt/slideLayouts/slideLayout2.xml" Id="Rfc59a1c77186454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84bdb73b22487e"/>
    <p:sldLayoutId xmlns:r="http://schemas.openxmlformats.org/officeDocument/2006/relationships" id="2147483650" r:id="Rfc59a1c77186454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25096c2c5c456a" /><Relationship Type="http://schemas.openxmlformats.org/officeDocument/2006/relationships/notesSlide" Target="/ppt/notesSlides/notesSlide1.xml" Id="Rcfacf4f4bc8945c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35b11eff894b2c" /><Relationship Type="http://schemas.openxmlformats.org/officeDocument/2006/relationships/notesSlide" Target="/ppt/notesSlides/notesSlide2.xml" Id="R8a8df14eff1e40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cd4738142c4503" /><Relationship Type="http://schemas.openxmlformats.org/officeDocument/2006/relationships/notesSlide" Target="/ppt/notesSlides/notesSlide3.xml" Id="R9fdffbe0ccab44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ffff896bc94f05" /><Relationship Type="http://schemas.openxmlformats.org/officeDocument/2006/relationships/notesSlide" Target="/ppt/notesSlides/notesSlide4.xml" Id="R5bf35e71808d4d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c31809e6084291" /><Relationship Type="http://schemas.openxmlformats.org/officeDocument/2006/relationships/notesSlide" Target="/ppt/notesSlides/notesSlide5.xml" Id="Re8293929a27642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fcbca3859d4cba" /><Relationship Type="http://schemas.openxmlformats.org/officeDocument/2006/relationships/notesSlide" Target="/ppt/notesSlides/notesSlide6.xml" Id="R4d6b5e2ef4c44b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15934ff0ec46b7" /><Relationship Type="http://schemas.openxmlformats.org/officeDocument/2006/relationships/notesSlide" Target="/ppt/notesSlides/notesSlide7.xml" Id="R2609446fd9484b1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859782d07f4e3b" /><Relationship Type="http://schemas.openxmlformats.org/officeDocument/2006/relationships/notesSlide" Target="/ppt/notesSlides/notesSlide8.xml" Id="R8482cf551704414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c5cfee28904dba" /><Relationship Type="http://schemas.openxmlformats.org/officeDocument/2006/relationships/notesSlide" Target="/ppt/notesSlides/notesSlide9.xml" Id="Rc015d83678d04e0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858989a496450d" /><Relationship Type="http://schemas.openxmlformats.org/officeDocument/2006/relationships/notesSlide" Target="/ppt/notesSlides/notesSlide10.xml" Id="R1a81c77e51c544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26798dff094026" /><Relationship Type="http://schemas.openxmlformats.org/officeDocument/2006/relationships/notesSlide" Target="/ppt/notesSlides/notesSlide11.xml" Id="R4d7ef7b4b31248d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95beae0d184511" /><Relationship Type="http://schemas.openxmlformats.org/officeDocument/2006/relationships/notesSlide" Target="/ppt/notesSlides/notesSlide12.xml" Id="R32417cf462dd4e6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acefc640324d51" /><Relationship Type="http://schemas.openxmlformats.org/officeDocument/2006/relationships/notesSlide" Target="/ppt/notesSlides/notesSlide13.xml" Id="R91909ed81f214c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9dc9c58409453a" /><Relationship Type="http://schemas.openxmlformats.org/officeDocument/2006/relationships/notesSlide" Target="/ppt/notesSlides/notesSlide14.xml" Id="R5fa0b4bb29e4458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7ed84598b14263" /><Relationship Type="http://schemas.openxmlformats.org/officeDocument/2006/relationships/notesSlide" Target="/ppt/notesSlides/notesSlide15.xml" Id="R8bdeefeef12e47c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25e39e941645c9" /><Relationship Type="http://schemas.openxmlformats.org/officeDocument/2006/relationships/notesSlide" Target="/ppt/notesSlides/notesSlide16.xml" Id="R977a10eb9547446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180818bd1847c5" /><Relationship Type="http://schemas.openxmlformats.org/officeDocument/2006/relationships/notesSlide" Target="/ppt/notesSlides/notesSlide17.xml" Id="R9d7cadb2925141e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997febf2044b54" /><Relationship Type="http://schemas.openxmlformats.org/officeDocument/2006/relationships/notesSlide" Target="/ppt/notesSlides/notesSlide18.xml" Id="R195975e58671457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f21d29d2e845ce" /><Relationship Type="http://schemas.openxmlformats.org/officeDocument/2006/relationships/notesSlide" Target="/ppt/notesSlides/notesSlide19.xml" Id="Rdb397386f249413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84dfd509e34b4c" /><Relationship Type="http://schemas.openxmlformats.org/officeDocument/2006/relationships/notesSlide" Target="/ppt/notesSlides/notesSlide20.xml" Id="R75d4188dbec54b6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e713182cb3431d" /><Relationship Type="http://schemas.openxmlformats.org/officeDocument/2006/relationships/notesSlide" Target="/ppt/notesSlides/notesSlide21.xml" Id="Re68b845709244c1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7df3b07c654156" /><Relationship Type="http://schemas.openxmlformats.org/officeDocument/2006/relationships/notesSlide" Target="/ppt/notesSlides/notesSlide22.xml" Id="Rbd9dd99f11eb4c9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94dfe53b4d471f" /><Relationship Type="http://schemas.openxmlformats.org/officeDocument/2006/relationships/notesSlide" Target="/ppt/notesSlides/notesSlide23.xml" Id="R9d8b7961c6ca4d8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3a786d016f4c97" /><Relationship Type="http://schemas.openxmlformats.org/officeDocument/2006/relationships/notesSlide" Target="/ppt/notesSlides/notesSlide24.xml" Id="Rcb2093b3958b48e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ce01419609414d" /><Relationship Type="http://schemas.openxmlformats.org/officeDocument/2006/relationships/notesSlide" Target="/ppt/notesSlides/notesSlide25.xml" Id="Rf09dae138cfb43e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a2798b407d49cb" /><Relationship Type="http://schemas.openxmlformats.org/officeDocument/2006/relationships/notesSlide" Target="/ppt/notesSlides/notesSlide26.xml" Id="R8ecb1fff388a4a5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6d06aa9fee4efe" /><Relationship Type="http://schemas.openxmlformats.org/officeDocument/2006/relationships/notesSlide" Target="/ppt/notesSlides/notesSlide27.xml" Id="R8696ffc9aaf2454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e5031a2ee64cc3" /><Relationship Type="http://schemas.openxmlformats.org/officeDocument/2006/relationships/notesSlide" Target="/ppt/notesSlides/notesSlide28.xml" Id="Ra92025d48cf14e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哥林多前書第9章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Corinthians 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  |  1 Corinthians 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我不是自由的嗎？我不是使徒嗎？我不是見過我們的主耶穌嗎？你們不是我在主裏面所做之工嗎？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 I not an apostle? am I not free? have I not seen Jesus Christ our Lord? are not ye my work in the Lord?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9:2  |  1 Corinthians 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假若在別人，我不是使徒，在你們，我總是使徒，因為你們在主裏正是我作使徒的印證。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be not an apostle unto others, yet doubtless I am to you: for the seal of mine apostleship are ye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9:3  |  1 Corinthians 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我對那盤問我的人就是這樣分訴：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answer to them that do examine me is this,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9:4  |  1 Corinthians 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難道我們沒有權柄[靠福音]吃喝嗎？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we not power to eat and to drink?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9:5  |  1 Corinthians 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難道我們沒有權柄娶[信主的]姊妹為妻，帶着一同往來，彷彿其餘的使徒和主的弟兄並磯法一樣嗎？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we not power to lead about a sister, a wife, as well as other apostles, and as the brethren of the Lord, and Cephas?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9:6  |  1 Corinthians 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獨有我與巴拿巴沒有權柄不做工嗎？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I only and Barnabas, have not we power to forbear working?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9:7  |  1 Corinthians 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有誰當兵自備糧餉呢？有誰栽葡萄園不吃園裏的果子呢？有誰牧養牛羊不吃牛羊的奶呢？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goeth a warfare any time at his own charges? who planteth a vineyard, and eateth not of the fruit thereof? or who feedeth a flock, and eateth not of the milk of the flock?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9:8  |  1 Corinthians 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我說這話，豈是照人的意見；律法不也是這樣說嗎？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I these things as a man? or saith not the law the same also?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9:9  |  1 Corinthians 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就如摩西的律法記着說：「牛[在場上]踹穀的時候，不可籠住牠的嘴。」難道神所掛念的是牛嗎？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is written in the law of Moses, Thou shalt not muzzle the mouth of the ox that treadeth out the corn. Doth God take care for oxen?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9:10  |  1 Corinthians 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不全是為我們說的嗎？分明是為我們說的。因為耕種的當存着指望去耕種；打場的也當存得[糧]的指望去打場。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saith he it altogether for our sakes? For our sakes, no doubt, this is written: that he that ploweth should plow in hope; and that he that thresheth in hope should be partaker of his hope.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9:11  |  1 Corinthians 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我們若把屬靈的種子撒在你們中間，就是從你們收割奉養肉身之物，這還算大事嗎？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we have sown unto you spiritual things, is it a great thing if we shall reap your carnal things?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9:12  |  1 Corinthians 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若別人在你們身上有這權柄，何況我們呢？ 然而，我們沒有用過這權柄，倒凡事忍受，免得基督的福音被阻隔。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others be partakers of this power over you, are not we rather? Nevertheless we have not used this power; but suffer all things, lest we should hinder the gospel of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9:13  |  1 Corinthians 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你們豈不知為聖事勞碌的就吃殿中的物嗎？伺候祭壇的就分領壇上的物嗎？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ye not know that they which minister about holy things live of the things of the temple? and they which wait at the altar are partakers with the altar?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9:14  |  1 Corinthians 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主也是這樣命定，叫傳福音的靠着福音養生。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so hath the Lord ordained that they which preach the gospel should live of the gospel.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9:15  |  1 Corinthians 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但這權柄我全沒有用過。我寫這話，並非要你們這樣待我，因為我寧可死也不叫人使我所誇的落了空。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have used none of these things: neither have I written these things, that it should be so done unto me: for it were better for me to die, than that any man should make my glorying void.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9:16  |  1 Corinthians 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我傳福音原沒有可誇的，因為我是不得已的。若不傳福音，我便有禍了。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though I preach the gospel, I have nothing to glory of: for necessity is laid upon me; yea, woe is unto me, if I preach not the gospel!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9:17  |  1 Corinthians 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我若甘心做這事，就有賞賜；若不甘心，責任卻已經託付我了。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I do this thing willingly, I have a reward: but if against my will, a dispensation of the gospel is committed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9:18  |  1 Corinthians 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既是這樣，我的賞賜是甚麼呢？就是我傳福音的時候叫人不花錢得福音，免得用盡我傳福音的權柄。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is my reward then? Verily that, when I preach the gospel, I may make the gospel of Christ without charge, that I abuse not my power in the gospel.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9:19  |  1 Corinthians 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我雖是自由的，無人轄管；然而我甘心作了眾人的僕人，為要多得人。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though I be free from all men, yet have I made myself servant unto all, that I might gain the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9:20  |  1 Corinthians 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向猶太人，我就作猶太人，為要得猶太人；向律法以下的人，我雖不在律法以下，還是作律法以下的人，為要得律法以下的人。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unto the Jews I became as a Jew, that I might gain the Jews; to them that are under the law, as under the law, that I might gain them that are under the law;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9:21  |  1 Corinthians 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向沒有律法的人，我就作沒有律法的人，為要得沒有律法的人；其實我在神面前，不是沒有律法；在基督面前，正在律法之下。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them that are without law, as without law, (being not without law to God, but under the law to Christ,) that I might gain them that are without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9:22  |  1 Corinthians 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向軟弱的人，我就作軟弱的人，為要得軟弱的人。向甚麼樣的人，我就作甚麼樣的人。無論如何，總要救些人。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weak became I as weak, that I might gain the weak: I am made all things to all men, that I might by all means save some.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9:23  |  1 Corinthians 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凡我所行的，都是為福音的緣故，為要與人同得這福音[的好處]。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this I do for the gospel’s sake, that I might be partaker thereof with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9:24  |  1 Corinthians 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豈不知在場上賽跑的都跑，但得獎賞的只有一人？你們也當這樣跑，好叫你們得着獎賞。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ye not that they which run in a race run all, but one receiveth the prize? So run, that ye may obtain.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9:25  |  1 Corinthians 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凡較力爭勝的，諸事都有節制，他們不過是要得能壞的冠冕；我們卻是要得不能壞的冠冕。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every man that striveth for the mastery is temperate in all things. Now they do it to obtain a corruptible crown; but we an incorruptible.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9:26  |  1 Corinthians 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所以，我奔跑不像無定向的；我鬥拳不像打空氣的。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therefore so run, not as uncertainly; so fight I, not as one that beateth the air: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9:27  |  1 Corinthians 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我是攻克己身，叫身服我，恐怕我傳[福音]給別人，自己反被棄絕了。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keep under my body, and bring it into subjection: lest that by any means, when I have preached to others, I myself should be a castaway.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2026-08-30T06:46:59.6850000Z</dcterms:created>
  <dcterms:modified xsi:type="dcterms:W3CDTF">2026-08-30T06:46:59.6850000Z</dcterms:modified>
</coreProperties>
</file>