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0c146ba9064f62" /><Relationship Type="http://schemas.openxmlformats.org/officeDocument/2006/relationships/extended-properties" Target="/docProps/app.xml" Id="R62fc100298f94b63" /><Relationship Type="http://schemas.openxmlformats.org/officeDocument/2006/relationships/officeDocument" Target="/ppt/presentation.xml" Id="Rffbbd663754a46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4ee66a92a24b42"/>
  </p:sldMasterIdLst>
  <p:notesMasterIdLst>
    <p:notesMasterId xmlns:r="http://schemas.openxmlformats.org/officeDocument/2006/relationships" r:id="R663ca0566ffb4e93"/>
  </p:notesMasterIdLst>
  <p:sldIdLst>
    <p:sldId xmlns:r="http://schemas.openxmlformats.org/officeDocument/2006/relationships" id="256" r:id="R753c3bcd6c604d3d"/>
    <p:sldId xmlns:r="http://schemas.openxmlformats.org/officeDocument/2006/relationships" id="257" r:id="R1d384047730343e7"/>
    <p:sldId xmlns:r="http://schemas.openxmlformats.org/officeDocument/2006/relationships" id="258" r:id="R8838c422e0c3449d"/>
    <p:sldId xmlns:r="http://schemas.openxmlformats.org/officeDocument/2006/relationships" id="259" r:id="Rbc04624a4af245f3"/>
    <p:sldId xmlns:r="http://schemas.openxmlformats.org/officeDocument/2006/relationships" id="260" r:id="Rcad8999165234b05"/>
    <p:sldId xmlns:r="http://schemas.openxmlformats.org/officeDocument/2006/relationships" id="261" r:id="Rc79e4a815e0e4d62"/>
    <p:sldId xmlns:r="http://schemas.openxmlformats.org/officeDocument/2006/relationships" id="262" r:id="R976eadff97614500"/>
    <p:sldId xmlns:r="http://schemas.openxmlformats.org/officeDocument/2006/relationships" id="263" r:id="R6076f5a3630043d0"/>
    <p:sldId xmlns:r="http://schemas.openxmlformats.org/officeDocument/2006/relationships" id="264" r:id="Rf089ba3914fc4f2a"/>
    <p:sldId xmlns:r="http://schemas.openxmlformats.org/officeDocument/2006/relationships" id="265" r:id="Rf0ae1b9c97d74929"/>
    <p:sldId xmlns:r="http://schemas.openxmlformats.org/officeDocument/2006/relationships" id="266" r:id="R9c04f096e0214478"/>
    <p:sldId xmlns:r="http://schemas.openxmlformats.org/officeDocument/2006/relationships" id="267" r:id="Ra597a1b8bd434ae2"/>
    <p:sldId xmlns:r="http://schemas.openxmlformats.org/officeDocument/2006/relationships" id="268" r:id="R0c1e239dea1f4584"/>
    <p:sldId xmlns:r="http://schemas.openxmlformats.org/officeDocument/2006/relationships" id="269" r:id="R5c4555f5233e4c9c"/>
    <p:sldId xmlns:r="http://schemas.openxmlformats.org/officeDocument/2006/relationships" id="270" r:id="R222c1118782d4867"/>
    <p:sldId xmlns:r="http://schemas.openxmlformats.org/officeDocument/2006/relationships" id="271" r:id="R76e620b65a014110"/>
    <p:sldId xmlns:r="http://schemas.openxmlformats.org/officeDocument/2006/relationships" id="272" r:id="R31b65b41e8924b03"/>
    <p:sldId xmlns:r="http://schemas.openxmlformats.org/officeDocument/2006/relationships" id="273" r:id="R492cfd192694491e"/>
    <p:sldId xmlns:r="http://schemas.openxmlformats.org/officeDocument/2006/relationships" id="274" r:id="R4041f7157f5f4e91"/>
    <p:sldId xmlns:r="http://schemas.openxmlformats.org/officeDocument/2006/relationships" id="275" r:id="Rf884f49b7e84405a"/>
    <p:sldId xmlns:r="http://schemas.openxmlformats.org/officeDocument/2006/relationships" id="276" r:id="Rdd1bbe1f8d5d46bf"/>
    <p:sldId xmlns:r="http://schemas.openxmlformats.org/officeDocument/2006/relationships" id="277" r:id="Rfdc4254609664869"/>
    <p:sldId xmlns:r="http://schemas.openxmlformats.org/officeDocument/2006/relationships" id="278" r:id="R770171acdc454000"/>
    <p:sldId xmlns:r="http://schemas.openxmlformats.org/officeDocument/2006/relationships" id="279" r:id="Raa5ff36240e248d7"/>
    <p:sldId xmlns:r="http://schemas.openxmlformats.org/officeDocument/2006/relationships" id="280" r:id="Rb5c3f5c75bd944e4"/>
    <p:sldId xmlns:r="http://schemas.openxmlformats.org/officeDocument/2006/relationships" id="281" r:id="Re87ef8fe8c5b4ed8"/>
    <p:sldId xmlns:r="http://schemas.openxmlformats.org/officeDocument/2006/relationships" id="282" r:id="Rd2a229c33b274fdd"/>
    <p:sldId xmlns:r="http://schemas.openxmlformats.org/officeDocument/2006/relationships" id="283" r:id="Rcb2a5638528f46d3"/>
    <p:sldId xmlns:r="http://schemas.openxmlformats.org/officeDocument/2006/relationships" id="284" r:id="Rbd91de58832c4516"/>
    <p:sldId xmlns:r="http://schemas.openxmlformats.org/officeDocument/2006/relationships" id="285" r:id="R20be10bfdda445d8"/>
    <p:sldId xmlns:r="http://schemas.openxmlformats.org/officeDocument/2006/relationships" id="286" r:id="Rb14754b6862a4f4f"/>
    <p:sldId xmlns:r="http://schemas.openxmlformats.org/officeDocument/2006/relationships" id="287" r:id="Rf82d15ea761d4f65"/>
    <p:sldId xmlns:r="http://schemas.openxmlformats.org/officeDocument/2006/relationships" id="288" r:id="R612115bf876c4644"/>
    <p:sldId xmlns:r="http://schemas.openxmlformats.org/officeDocument/2006/relationships" id="289" r:id="Ra4c3f8963d8348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acd8daf2c84386" /><Relationship Type="http://schemas.openxmlformats.org/officeDocument/2006/relationships/slideMaster" Target="/ppt/slideMasters/slideMaster1.xml" Id="R814ee66a92a24b42" /><Relationship Type="http://schemas.openxmlformats.org/officeDocument/2006/relationships/notesMaster" Target="/ppt/notesMasters/notesMaster1.xml" Id="R663ca0566ffb4e93" /><Relationship Type="http://schemas.openxmlformats.org/officeDocument/2006/relationships/presProps" Target="/ppt/presProps.xml" Id="R20880d57dbd345ae" /><Relationship Type="http://schemas.openxmlformats.org/officeDocument/2006/relationships/tableStyles" Target="/ppt/tableStyles.xml" Id="R23f83b7fe7d64efd" /><Relationship Type="http://schemas.openxmlformats.org/officeDocument/2006/relationships/slide" Target="/ppt/slides/slide1.xml" Id="R753c3bcd6c604d3d" /><Relationship Type="http://schemas.openxmlformats.org/officeDocument/2006/relationships/slide" Target="/ppt/slides/slide2.xml" Id="R1d384047730343e7" /><Relationship Type="http://schemas.openxmlformats.org/officeDocument/2006/relationships/slide" Target="/ppt/slides/slide3.xml" Id="R8838c422e0c3449d" /><Relationship Type="http://schemas.openxmlformats.org/officeDocument/2006/relationships/slide" Target="/ppt/slides/slide4.xml" Id="Rbc04624a4af245f3" /><Relationship Type="http://schemas.openxmlformats.org/officeDocument/2006/relationships/slide" Target="/ppt/slides/slide5.xml" Id="Rcad8999165234b05" /><Relationship Type="http://schemas.openxmlformats.org/officeDocument/2006/relationships/slide" Target="/ppt/slides/slide6.xml" Id="Rc79e4a815e0e4d62" /><Relationship Type="http://schemas.openxmlformats.org/officeDocument/2006/relationships/slide" Target="/ppt/slides/slide7.xml" Id="R976eadff97614500" /><Relationship Type="http://schemas.openxmlformats.org/officeDocument/2006/relationships/slide" Target="/ppt/slides/slide8.xml" Id="R6076f5a3630043d0" /><Relationship Type="http://schemas.openxmlformats.org/officeDocument/2006/relationships/slide" Target="/ppt/slides/slide9.xml" Id="Rf089ba3914fc4f2a" /><Relationship Type="http://schemas.openxmlformats.org/officeDocument/2006/relationships/slide" Target="/ppt/slides/slide10.xml" Id="Rf0ae1b9c97d74929" /><Relationship Type="http://schemas.openxmlformats.org/officeDocument/2006/relationships/slide" Target="/ppt/slides/slide11.xml" Id="R9c04f096e0214478" /><Relationship Type="http://schemas.openxmlformats.org/officeDocument/2006/relationships/slide" Target="/ppt/slides/slide12.xml" Id="Ra597a1b8bd434ae2" /><Relationship Type="http://schemas.openxmlformats.org/officeDocument/2006/relationships/slide" Target="/ppt/slides/slide13.xml" Id="R0c1e239dea1f4584" /><Relationship Type="http://schemas.openxmlformats.org/officeDocument/2006/relationships/slide" Target="/ppt/slides/slide14.xml" Id="R5c4555f5233e4c9c" /><Relationship Type="http://schemas.openxmlformats.org/officeDocument/2006/relationships/slide" Target="/ppt/slides/slide15.xml" Id="R222c1118782d4867" /><Relationship Type="http://schemas.openxmlformats.org/officeDocument/2006/relationships/slide" Target="/ppt/slides/slide16.xml" Id="R76e620b65a014110" /><Relationship Type="http://schemas.openxmlformats.org/officeDocument/2006/relationships/slide" Target="/ppt/slides/slide17.xml" Id="R31b65b41e8924b03" /><Relationship Type="http://schemas.openxmlformats.org/officeDocument/2006/relationships/slide" Target="/ppt/slides/slide18.xml" Id="R492cfd192694491e" /><Relationship Type="http://schemas.openxmlformats.org/officeDocument/2006/relationships/slide" Target="/ppt/slides/slide19.xml" Id="R4041f7157f5f4e91" /><Relationship Type="http://schemas.openxmlformats.org/officeDocument/2006/relationships/slide" Target="/ppt/slides/slide20.xml" Id="Rf884f49b7e84405a" /><Relationship Type="http://schemas.openxmlformats.org/officeDocument/2006/relationships/slide" Target="/ppt/slides/slide21.xml" Id="Rdd1bbe1f8d5d46bf" /><Relationship Type="http://schemas.openxmlformats.org/officeDocument/2006/relationships/slide" Target="/ppt/slides/slide22.xml" Id="Rfdc4254609664869" /><Relationship Type="http://schemas.openxmlformats.org/officeDocument/2006/relationships/slide" Target="/ppt/slides/slide23.xml" Id="R770171acdc454000" /><Relationship Type="http://schemas.openxmlformats.org/officeDocument/2006/relationships/slide" Target="/ppt/slides/slide24.xml" Id="Raa5ff36240e248d7" /><Relationship Type="http://schemas.openxmlformats.org/officeDocument/2006/relationships/slide" Target="/ppt/slides/slide25.xml" Id="Rb5c3f5c75bd944e4" /><Relationship Type="http://schemas.openxmlformats.org/officeDocument/2006/relationships/slide" Target="/ppt/slides/slide26.xml" Id="Re87ef8fe8c5b4ed8" /><Relationship Type="http://schemas.openxmlformats.org/officeDocument/2006/relationships/slide" Target="/ppt/slides/slide27.xml" Id="Rd2a229c33b274fdd" /><Relationship Type="http://schemas.openxmlformats.org/officeDocument/2006/relationships/slide" Target="/ppt/slides/slide28.xml" Id="Rcb2a5638528f46d3" /><Relationship Type="http://schemas.openxmlformats.org/officeDocument/2006/relationships/slide" Target="/ppt/slides/slide29.xml" Id="Rbd91de58832c4516" /><Relationship Type="http://schemas.openxmlformats.org/officeDocument/2006/relationships/slide" Target="/ppt/slides/slide30.xml" Id="R20be10bfdda445d8" /><Relationship Type="http://schemas.openxmlformats.org/officeDocument/2006/relationships/slide" Target="/ppt/slides/slide31.xml" Id="Rb14754b6862a4f4f" /><Relationship Type="http://schemas.openxmlformats.org/officeDocument/2006/relationships/slide" Target="/ppt/slides/slide32.xml" Id="Rf82d15ea761d4f65" /><Relationship Type="http://schemas.openxmlformats.org/officeDocument/2006/relationships/slide" Target="/ppt/slides/slide33.xml" Id="R612115bf876c4644" /><Relationship Type="http://schemas.openxmlformats.org/officeDocument/2006/relationships/slide" Target="/ppt/slides/slide34.xml" Id="Ra4c3f8963d8348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5cdf253a2249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b011ec4d514b4b" /><Relationship Type="http://schemas.openxmlformats.org/officeDocument/2006/relationships/notesMaster" Target="/ppt/notesMasters/notesMaster1.xml" Id="R01a1b96c600e48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14e8157590473d" /><Relationship Type="http://schemas.openxmlformats.org/officeDocument/2006/relationships/notesMaster" Target="/ppt/notesMasters/notesMaster1.xml" Id="Ra6b99f4cdfa248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b6061987aa406c" /><Relationship Type="http://schemas.openxmlformats.org/officeDocument/2006/relationships/notesMaster" Target="/ppt/notesMasters/notesMaster1.xml" Id="Rb01879a290a845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03b9f66e0546ef" /><Relationship Type="http://schemas.openxmlformats.org/officeDocument/2006/relationships/notesMaster" Target="/ppt/notesMasters/notesMaster1.xml" Id="R1e13ea8bf8b84b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0d42b05c0a4f18" /><Relationship Type="http://schemas.openxmlformats.org/officeDocument/2006/relationships/notesMaster" Target="/ppt/notesMasters/notesMaster1.xml" Id="R5d04ff4c98d04e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bf7460d876c486a" /><Relationship Type="http://schemas.openxmlformats.org/officeDocument/2006/relationships/notesMaster" Target="/ppt/notesMasters/notesMaster1.xml" Id="R3aec35c9924b41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7b3576e28840c9" /><Relationship Type="http://schemas.openxmlformats.org/officeDocument/2006/relationships/notesMaster" Target="/ppt/notesMasters/notesMaster1.xml" Id="R4d008bb1b2d14e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0d94745f354c2f" /><Relationship Type="http://schemas.openxmlformats.org/officeDocument/2006/relationships/notesMaster" Target="/ppt/notesMasters/notesMaster1.xml" Id="R265a940f7eea4ec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e6ba3ba6b8940eb" /><Relationship Type="http://schemas.openxmlformats.org/officeDocument/2006/relationships/notesMaster" Target="/ppt/notesMasters/notesMaster1.xml" Id="Rb32e05cb3481429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931b423f8649dc" /><Relationship Type="http://schemas.openxmlformats.org/officeDocument/2006/relationships/notesMaster" Target="/ppt/notesMasters/notesMaster1.xml" Id="R2af3b308346942b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6edb08957c24bf8" /><Relationship Type="http://schemas.openxmlformats.org/officeDocument/2006/relationships/notesMaster" Target="/ppt/notesMasters/notesMaster1.xml" Id="R304f38c693a54b3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c154d201de4e87" /><Relationship Type="http://schemas.openxmlformats.org/officeDocument/2006/relationships/notesMaster" Target="/ppt/notesMasters/notesMaster1.xml" Id="Rcd5c848405cc403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a7eddb6f1e241c9" /><Relationship Type="http://schemas.openxmlformats.org/officeDocument/2006/relationships/notesMaster" Target="/ppt/notesMasters/notesMaster1.xml" Id="Rc8661ca4244e4d4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7dcbd20850a44a0" /><Relationship Type="http://schemas.openxmlformats.org/officeDocument/2006/relationships/notesMaster" Target="/ppt/notesMasters/notesMaster1.xml" Id="R62aac024fd99449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73e6a04bf69445b" /><Relationship Type="http://schemas.openxmlformats.org/officeDocument/2006/relationships/notesMaster" Target="/ppt/notesMasters/notesMaster1.xml" Id="R466295b2e0ad43e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4b664a3c63147a6" /><Relationship Type="http://schemas.openxmlformats.org/officeDocument/2006/relationships/notesMaster" Target="/ppt/notesMasters/notesMaster1.xml" Id="R04bd6906cceb492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1ae645ec33d4187" /><Relationship Type="http://schemas.openxmlformats.org/officeDocument/2006/relationships/notesMaster" Target="/ppt/notesMasters/notesMaster1.xml" Id="R7b9fc4e59dd745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9d74d84607f419b" /><Relationship Type="http://schemas.openxmlformats.org/officeDocument/2006/relationships/notesMaster" Target="/ppt/notesMasters/notesMaster1.xml" Id="R00ac4ab1f56d46c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cd6c18a10884287" /><Relationship Type="http://schemas.openxmlformats.org/officeDocument/2006/relationships/notesMaster" Target="/ppt/notesMasters/notesMaster1.xml" Id="R19114c2709134d3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d4df810dc764f2e" /><Relationship Type="http://schemas.openxmlformats.org/officeDocument/2006/relationships/notesMaster" Target="/ppt/notesMasters/notesMaster1.xml" Id="R9522e6fbb28d44d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aed53fcab9e4a04" /><Relationship Type="http://schemas.openxmlformats.org/officeDocument/2006/relationships/notesMaster" Target="/ppt/notesMasters/notesMaster1.xml" Id="R29046e4e674d441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b8fd7366ebd44ff" /><Relationship Type="http://schemas.openxmlformats.org/officeDocument/2006/relationships/notesMaster" Target="/ppt/notesMasters/notesMaster1.xml" Id="R4059ee56ea904ef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002299c18aa4d8c" /><Relationship Type="http://schemas.openxmlformats.org/officeDocument/2006/relationships/notesMaster" Target="/ppt/notesMasters/notesMaster1.xml" Id="R0ae879c51eca413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cb85bb95bed4d7a" /><Relationship Type="http://schemas.openxmlformats.org/officeDocument/2006/relationships/notesMaster" Target="/ppt/notesMasters/notesMaster1.xml" Id="R5584f0dca97542a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4ceb6e2c02347a1" /><Relationship Type="http://schemas.openxmlformats.org/officeDocument/2006/relationships/notesMaster" Target="/ppt/notesMasters/notesMaster1.xml" Id="Rb11eaca657f0452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162a733131e49df" /><Relationship Type="http://schemas.openxmlformats.org/officeDocument/2006/relationships/notesMaster" Target="/ppt/notesMasters/notesMaster1.xml" Id="R6fd04054edc44b1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8f9019a1d6a4ea0" /><Relationship Type="http://schemas.openxmlformats.org/officeDocument/2006/relationships/notesMaster" Target="/ppt/notesMasters/notesMaster1.xml" Id="Rc3651b4f2b19405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6e941a10fde48f2" /><Relationship Type="http://schemas.openxmlformats.org/officeDocument/2006/relationships/notesMaster" Target="/ppt/notesMasters/notesMaster1.xml" Id="Red6b97d73f6a44e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a9a793960374714" /><Relationship Type="http://schemas.openxmlformats.org/officeDocument/2006/relationships/notesMaster" Target="/ppt/notesMasters/notesMaster1.xml" Id="R822d66c5426044e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6ceafb876ed4112" /><Relationship Type="http://schemas.openxmlformats.org/officeDocument/2006/relationships/notesMaster" Target="/ppt/notesMasters/notesMaster1.xml" Id="R235872040a7f4b5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6122147f1f84345" /><Relationship Type="http://schemas.openxmlformats.org/officeDocument/2006/relationships/notesMaster" Target="/ppt/notesMasters/notesMaster1.xml" Id="R0bb72c6a4253474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6c9a8935fa54175" /><Relationship Type="http://schemas.openxmlformats.org/officeDocument/2006/relationships/notesMaster" Target="/ppt/notesMasters/notesMaster1.xml" Id="R1f3677558b4545d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8f57ff205964493" /><Relationship Type="http://schemas.openxmlformats.org/officeDocument/2006/relationships/notesMaster" Target="/ppt/notesMasters/notesMaster1.xml" Id="R32c672ce5daf4f6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22275fcf1eb4252" /><Relationship Type="http://schemas.openxmlformats.org/officeDocument/2006/relationships/notesMaster" Target="/ppt/notesMasters/notesMaster1.xml" Id="R736b3073bf9a4d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128e09c9804cae" /><Relationship Type="http://schemas.openxmlformats.org/officeDocument/2006/relationships/image" Target="/ppt/media/image.png" Id="Rcca16ffb1a284c9a" /><Relationship Type="http://schemas.openxmlformats.org/officeDocument/2006/relationships/image" Target="/ppt/media/image2.png" Id="R2a4227c57dca44a2" /><Relationship Type="http://schemas.openxmlformats.org/officeDocument/2006/relationships/image" Target="/ppt/media/image.jpeg" Id="R36578484138a498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57dbf56e7940f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ca16ffb1a284c9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a4227c57dca44a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578484138a498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95cd689138f4012" /><Relationship Type="http://schemas.openxmlformats.org/officeDocument/2006/relationships/slideLayout" Target="/ppt/slideLayouts/slideLayout1.xml" Id="R9296bad6c8e84c37" /><Relationship Type="http://schemas.openxmlformats.org/officeDocument/2006/relationships/slideLayout" Target="/ppt/slideLayouts/slideLayout2.xml" Id="Rfd6568464b7a4ca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96bad6c8e84c37"/>
    <p:sldLayoutId xmlns:r="http://schemas.openxmlformats.org/officeDocument/2006/relationships" id="2147483650" r:id="Rfd6568464b7a4ca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8cdcf5c1a348e7" /><Relationship Type="http://schemas.openxmlformats.org/officeDocument/2006/relationships/notesSlide" Target="/ppt/notesSlides/notesSlide1.xml" Id="R6984641283ee49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0bee698aa44340" /><Relationship Type="http://schemas.openxmlformats.org/officeDocument/2006/relationships/notesSlide" Target="/ppt/notesSlides/notesSlide2.xml" Id="Rc4129ac4378947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b8618e620f4b69" /><Relationship Type="http://schemas.openxmlformats.org/officeDocument/2006/relationships/notesSlide" Target="/ppt/notesSlides/notesSlide3.xml" Id="R5174a2b47cae43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958a977f3d4fdb" /><Relationship Type="http://schemas.openxmlformats.org/officeDocument/2006/relationships/notesSlide" Target="/ppt/notesSlides/notesSlide4.xml" Id="Rf9119b07236e4e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8672cd4f1a410f" /><Relationship Type="http://schemas.openxmlformats.org/officeDocument/2006/relationships/notesSlide" Target="/ppt/notesSlides/notesSlide5.xml" Id="Rd4664d05389d4b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c3c5485fbd42b6" /><Relationship Type="http://schemas.openxmlformats.org/officeDocument/2006/relationships/notesSlide" Target="/ppt/notesSlides/notesSlide6.xml" Id="R3d7e53084c8c43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52195b1ae040b5" /><Relationship Type="http://schemas.openxmlformats.org/officeDocument/2006/relationships/notesSlide" Target="/ppt/notesSlides/notesSlide7.xml" Id="R7d2d3d63702148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6b0f1ab189485a" /><Relationship Type="http://schemas.openxmlformats.org/officeDocument/2006/relationships/notesSlide" Target="/ppt/notesSlides/notesSlide8.xml" Id="Rbc7c282951fa4e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beb134cc684346" /><Relationship Type="http://schemas.openxmlformats.org/officeDocument/2006/relationships/notesSlide" Target="/ppt/notesSlides/notesSlide9.xml" Id="R4639478a83e04a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503d6a270147e8" /><Relationship Type="http://schemas.openxmlformats.org/officeDocument/2006/relationships/notesSlide" Target="/ppt/notesSlides/notesSlide10.xml" Id="R4970a6cdd940493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3335a923ea4f03" /><Relationship Type="http://schemas.openxmlformats.org/officeDocument/2006/relationships/notesSlide" Target="/ppt/notesSlides/notesSlide11.xml" Id="Rb823ceba46164c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243e5ee7064fe2" /><Relationship Type="http://schemas.openxmlformats.org/officeDocument/2006/relationships/notesSlide" Target="/ppt/notesSlides/notesSlide12.xml" Id="R17a5106360004fc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f0501cdb434292" /><Relationship Type="http://schemas.openxmlformats.org/officeDocument/2006/relationships/notesSlide" Target="/ppt/notesSlides/notesSlide13.xml" Id="R10077de2c56a4e6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e62374dbcb4884" /><Relationship Type="http://schemas.openxmlformats.org/officeDocument/2006/relationships/notesSlide" Target="/ppt/notesSlides/notesSlide14.xml" Id="R67b00d361eeb40a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a7c6a990a42cf" /><Relationship Type="http://schemas.openxmlformats.org/officeDocument/2006/relationships/notesSlide" Target="/ppt/notesSlides/notesSlide15.xml" Id="R7762056529b44fb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211d88e98141c4" /><Relationship Type="http://schemas.openxmlformats.org/officeDocument/2006/relationships/notesSlide" Target="/ppt/notesSlides/notesSlide16.xml" Id="R094e536f533a498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93032b1a324c6b" /><Relationship Type="http://schemas.openxmlformats.org/officeDocument/2006/relationships/notesSlide" Target="/ppt/notesSlides/notesSlide17.xml" Id="R88485dab078e47d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8708eb92494896" /><Relationship Type="http://schemas.openxmlformats.org/officeDocument/2006/relationships/notesSlide" Target="/ppt/notesSlides/notesSlide18.xml" Id="R6065054b348a4d5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4a44dc262e4749" /><Relationship Type="http://schemas.openxmlformats.org/officeDocument/2006/relationships/notesSlide" Target="/ppt/notesSlides/notesSlide19.xml" Id="Raf544abbaf454dd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8c2abfb0ab45e7" /><Relationship Type="http://schemas.openxmlformats.org/officeDocument/2006/relationships/notesSlide" Target="/ppt/notesSlides/notesSlide20.xml" Id="R9790495c5dab483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c8d1d1755e499e" /><Relationship Type="http://schemas.openxmlformats.org/officeDocument/2006/relationships/notesSlide" Target="/ppt/notesSlides/notesSlide21.xml" Id="Re2ebcddcaaa840a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84b543a5af4ebf" /><Relationship Type="http://schemas.openxmlformats.org/officeDocument/2006/relationships/notesSlide" Target="/ppt/notesSlides/notesSlide22.xml" Id="R09156868ec07482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af584754f64811" /><Relationship Type="http://schemas.openxmlformats.org/officeDocument/2006/relationships/notesSlide" Target="/ppt/notesSlides/notesSlide23.xml" Id="R787e1e10f2014c8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8b41c8ef7d43bc" /><Relationship Type="http://schemas.openxmlformats.org/officeDocument/2006/relationships/notesSlide" Target="/ppt/notesSlides/notesSlide24.xml" Id="Rc37c16b81889491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e0afa0e3a34353" /><Relationship Type="http://schemas.openxmlformats.org/officeDocument/2006/relationships/notesSlide" Target="/ppt/notesSlides/notesSlide25.xml" Id="R9137b2daaee248a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20401cbbbb427c" /><Relationship Type="http://schemas.openxmlformats.org/officeDocument/2006/relationships/notesSlide" Target="/ppt/notesSlides/notesSlide26.xml" Id="Rfd2aa0b3969849f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5eb866ad854084" /><Relationship Type="http://schemas.openxmlformats.org/officeDocument/2006/relationships/notesSlide" Target="/ppt/notesSlides/notesSlide27.xml" Id="R66850d9591b943e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efb6653d4e4479" /><Relationship Type="http://schemas.openxmlformats.org/officeDocument/2006/relationships/notesSlide" Target="/ppt/notesSlides/notesSlide28.xml" Id="Rcf05cecf33d5420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68129d20a34b27" /><Relationship Type="http://schemas.openxmlformats.org/officeDocument/2006/relationships/notesSlide" Target="/ppt/notesSlides/notesSlide29.xml" Id="R803e4edebf1f4f8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0e89a633794415" /><Relationship Type="http://schemas.openxmlformats.org/officeDocument/2006/relationships/notesSlide" Target="/ppt/notesSlides/notesSlide30.xml" Id="Re9c8c91769e94fb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45901ca80d4413" /><Relationship Type="http://schemas.openxmlformats.org/officeDocument/2006/relationships/notesSlide" Target="/ppt/notesSlides/notesSlide31.xml" Id="R25ccbfa6c7f2433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e62a4592f94070" /><Relationship Type="http://schemas.openxmlformats.org/officeDocument/2006/relationships/notesSlide" Target="/ppt/notesSlides/notesSlide32.xml" Id="R4a61835eaa99485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bfca1d97c64402" /><Relationship Type="http://schemas.openxmlformats.org/officeDocument/2006/relationships/notesSlide" Target="/ppt/notesSlides/notesSlide33.xml" Id="R4d03b4e65e404bc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45e4bff8a74062" /><Relationship Type="http://schemas.openxmlformats.org/officeDocument/2006/relationships/notesSlide" Target="/ppt/notesSlides/notesSlide34.xml" Id="R1a7a6667ab2940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  |  Proverbs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以色列王大衛兒子所羅門的箴言：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proverbs of Solomon the son of David, king of Israel;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  |  Proverbs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要使人曉得智慧和訓誨， 分辨通達的言語，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know wisdom and instruction; to perceive the words of understanding;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1:3  |  Proverbs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使人處事領受智慧、 仁義、公平、正直的訓誨，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receive the instruction of wisdom, justice, and judgment, and equity;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1:4  |  Proverbs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使愚人靈明， 使少年人有知識和謀略，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give subtilty to the simple, to the young man knowledge and discretion.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1:5  |  Proverbs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使智慧人聽見，增長學問， 使聰明人得着智謀，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wise man will hear, and will increase learning; and a man of understanding shall attain unto wise counsels: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1:6  |  Proverbs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使人明白箴言和譬喻， 懂得智慧人的言詞和謎語。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understand a proverb, and the interpretation; the words of the wise, and their dark sayings.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1:7  |  Proverbs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敬畏耶和華是知識的開端； 愚妄人藐視智慧和訓誨。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is the beginning of knowledge: but fools despise wisdom and instruction.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1:8  |  Proverbs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我兒，要聽你父親的訓誨， 不可離棄你母親的法則；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hear the instruction of thy father, and forsake not the law of thy mother: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1:9  |  Proverbs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因為這要作你頭上的華冠， 你項上的[金]鍊。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shall be an ornament of grace unto thy head, and chains about thy neck.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1:10  |  Proverbs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我兒，惡人若引誘你， 你不可隨從。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if sinners entice thee, consent thou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1:11  |  Proverbs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他們若說：你與我們同去， 我們要埋伏流人之血， 要蹲伏害無罪之人；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they say, Come with us, let us lay wait for blood, let us lurk privily for the innocent without cause: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1:12  |  Proverbs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我們好像陰間，把他們活活吞下； 他們如同下坑的人， 被我們囫圇吞了；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swallow them up alive as the grave; and whole, as those that go down into the pit: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1:13  |  Proverbs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我們必得各樣寶物， 將所擄來的，裝滿房屋；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shall find all precious substance, we shall fill our houses with spoil: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1:14  |  Proverbs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你與我們大家同分， 我們共用一個囊袋；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 in thy lot among us; let us all have one purse: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1:15  |  Proverbs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我兒，不要與他們同行一道， 禁止你腳走他們的路。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walk not thou in the way with them; refrain thy foot from their path: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1:16  |  Proverbs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因為，他們的腳奔跑行惡； 他們急速流人的血，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their feet run to evil, and make haste to shed blood.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1:17  |  Proverbs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好像飛鳥， 網羅設在眼前仍不躲避。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in vain the net is spread in the sight of any bird.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1:18  |  Proverbs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這些人埋伏，是為自流己血； 蹲伏，是為自害己命。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lay wait for their own blood; they lurk privily for their own lives.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1:19  |  Proverbs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凡貪戀財利的，所行之路都是如此； 這貪戀之心乃奪去得財者之命。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are the ways of every one that is greedy of gain; which taketh away the life of the owners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1:20  |  Proverbs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智慧在街市上呼喊， 在寬闊處發聲，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Wisdom crieth without; she uttereth her voice in the streets: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1:21  |  Proverbs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在熱鬧街頭喊叫， 在城門口，在城中發出言語，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crieth in the chief place of concourse, in the openings of the gates: in the city she uttereth her words,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1:22  |  Proverbs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說：你們愚昧人喜愛愚昧， 褻慢人喜歡褻慢， 愚頑人恨惡知識，要到幾時呢？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long, ye simple ones, will ye love simplicity? and the scorners delight in their scorning, and fools hate knowledge?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1:23  |  Proverbs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你們當因我的責備回轉； 我要將我的靈澆灌你們， 將我的話指示你們。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you at my reproof: behold, I will pour out my spirit unto you, I will make known my words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1:24  |  Proverbs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我呼喚，你們不肯聽從； 我伸手，無人理會；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I have called, and ye refused; I have stretched out my hand, and no man regarded;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1:25  |  Proverbs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反輕棄我一切的勸戒， 不肯受我的責備。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have set at nought all my counsel, and would none of my reproof: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1:26  |  Proverbs 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你們遭災難，我就發笑； 驚恐臨到你們，我必嗤笑。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also will laugh at your calamity; I will mock when your fear cometh;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1:27  |  Proverbs 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驚恐臨到你們，好像狂風； 災難來到，如同暴風； 急難痛苦臨到你們身上。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your fear cometh as desolation, and your destruction cometh as a whirlwind; when distress and anguish cometh upon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1:28  |  Proverbs 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那時，你們必呼求我，我卻不答應， 懇切地尋找我，卻尋不見。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they call upon me, but I will not answer; they shall seek me early, but they shall not find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1:29  |  Proverbs 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因為，你們恨惡知識， 不喜愛敬畏耶和華，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that they hated knowledge, and did not choose the fear of the LORD: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1:30  |  Proverbs 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不聽我的勸戒， 藐視我一切的責備，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would none of my counsel: they despised all my reproof.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1:31  |  Proverbs 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所以必吃自結的果子， 充滿自設的計謀。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they eat of the fruit of their own way, and be filled with their own devices.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1:32  |  Proverbs 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愚昧人背道，必殺己身； 愚頑人安逸，必害己命。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turning away of the simple shall slay them, and the prosperity of fools shall destroy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1:33  |  Proverbs 1:33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惟有聽從我的，必安然居住， 得享安靜，不怕災禍。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whoso hearkeneth unto me shall dwell safely, and shall be quiet from fear of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2026-08-30T07:17:03.2460000Z</dcterms:created>
  <dcterms:modified xsi:type="dcterms:W3CDTF">2026-08-30T07:17:03.2460000Z</dcterms:modified>
</coreProperties>
</file>