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de04dc84c0e4452" /><Relationship Type="http://schemas.openxmlformats.org/officeDocument/2006/relationships/extended-properties" Target="/docProps/app.xml" Id="R6bbcafe439e64480" /><Relationship Type="http://schemas.openxmlformats.org/officeDocument/2006/relationships/officeDocument" Target="/ppt/presentation.xml" Id="Raee8718d09f24e07" /></Relationships>
</file>

<file path=ppt/presentation.xml><?xml version="1.0" encoding="utf-8"?>
<p:presentation xmlns:p="http://schemas.openxmlformats.org/presentationml/2006/main">
  <p:sldMasterIdLst>
    <p:sldMasterId xmlns:r="http://schemas.openxmlformats.org/officeDocument/2006/relationships" id="2147483648" r:id="R75e43d9827ee45a2"/>
  </p:sldMasterIdLst>
  <p:notesMasterIdLst>
    <p:notesMasterId xmlns:r="http://schemas.openxmlformats.org/officeDocument/2006/relationships" r:id="R1082f8e95e634561"/>
  </p:notesMasterIdLst>
  <p:sldIdLst>
    <p:sldId xmlns:r="http://schemas.openxmlformats.org/officeDocument/2006/relationships" id="256" r:id="Rbc95f4ab728549a3"/>
    <p:sldId xmlns:r="http://schemas.openxmlformats.org/officeDocument/2006/relationships" id="257" r:id="Rabb8914e61c145eb"/>
    <p:sldId xmlns:r="http://schemas.openxmlformats.org/officeDocument/2006/relationships" id="258" r:id="Rf0b6a6fee9ed467b"/>
    <p:sldId xmlns:r="http://schemas.openxmlformats.org/officeDocument/2006/relationships" id="259" r:id="Rdd0282e6513e4c2a"/>
    <p:sldId xmlns:r="http://schemas.openxmlformats.org/officeDocument/2006/relationships" id="260" r:id="R14eec2d738d54a63"/>
    <p:sldId xmlns:r="http://schemas.openxmlformats.org/officeDocument/2006/relationships" id="261" r:id="R0afe60fbb25b410c"/>
    <p:sldId xmlns:r="http://schemas.openxmlformats.org/officeDocument/2006/relationships" id="262" r:id="Rae2d32fdc4314292"/>
    <p:sldId xmlns:r="http://schemas.openxmlformats.org/officeDocument/2006/relationships" id="263" r:id="R3637fea2d6034582"/>
    <p:sldId xmlns:r="http://schemas.openxmlformats.org/officeDocument/2006/relationships" id="264" r:id="Reff0dddb784d4f3d"/>
    <p:sldId xmlns:r="http://schemas.openxmlformats.org/officeDocument/2006/relationships" id="265" r:id="Rbc2a83d034e742d2"/>
    <p:sldId xmlns:r="http://schemas.openxmlformats.org/officeDocument/2006/relationships" id="266" r:id="R96fa5da98ad34f38"/>
    <p:sldId xmlns:r="http://schemas.openxmlformats.org/officeDocument/2006/relationships" id="267" r:id="R14a7454a6bf54f03"/>
    <p:sldId xmlns:r="http://schemas.openxmlformats.org/officeDocument/2006/relationships" id="268" r:id="R44be4e87c785459f"/>
    <p:sldId xmlns:r="http://schemas.openxmlformats.org/officeDocument/2006/relationships" id="269" r:id="R5afbde65bcc0472f"/>
    <p:sldId xmlns:r="http://schemas.openxmlformats.org/officeDocument/2006/relationships" id="270" r:id="R11b139f7835545aa"/>
    <p:sldId xmlns:r="http://schemas.openxmlformats.org/officeDocument/2006/relationships" id="271" r:id="R929398a342784733"/>
    <p:sldId xmlns:r="http://schemas.openxmlformats.org/officeDocument/2006/relationships" id="272" r:id="Reb5f8a77e5d1486c"/>
    <p:sldId xmlns:r="http://schemas.openxmlformats.org/officeDocument/2006/relationships" id="273" r:id="R13ebc8b6451743a6"/>
    <p:sldId xmlns:r="http://schemas.openxmlformats.org/officeDocument/2006/relationships" id="274" r:id="R5d2aa1d3adfc4602"/>
    <p:sldId xmlns:r="http://schemas.openxmlformats.org/officeDocument/2006/relationships" id="275" r:id="Rc4b4b037023e413b"/>
    <p:sldId xmlns:r="http://schemas.openxmlformats.org/officeDocument/2006/relationships" id="276" r:id="R49c0d0f22e094fa3"/>
    <p:sldId xmlns:r="http://schemas.openxmlformats.org/officeDocument/2006/relationships" id="277" r:id="Rc81b7f89404d41c5"/>
    <p:sldId xmlns:r="http://schemas.openxmlformats.org/officeDocument/2006/relationships" id="278" r:id="R77011bad065e40b3"/>
    <p:sldId xmlns:r="http://schemas.openxmlformats.org/officeDocument/2006/relationships" id="279" r:id="R71574ed0fc694212"/>
    <p:sldId xmlns:r="http://schemas.openxmlformats.org/officeDocument/2006/relationships" id="280" r:id="R0a8ef845012842c1"/>
    <p:sldId xmlns:r="http://schemas.openxmlformats.org/officeDocument/2006/relationships" id="281" r:id="R0b043c1fae7c4c8e"/>
    <p:sldId xmlns:r="http://schemas.openxmlformats.org/officeDocument/2006/relationships" id="282" r:id="Rcc02e685924e4c63"/>
    <p:sldId xmlns:r="http://schemas.openxmlformats.org/officeDocument/2006/relationships" id="283" r:id="Rb4d1aba30c7a4f0a"/>
    <p:sldId xmlns:r="http://schemas.openxmlformats.org/officeDocument/2006/relationships" id="284" r:id="R53d51056331548a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1dedd284074208" /><Relationship Type="http://schemas.openxmlformats.org/officeDocument/2006/relationships/slideMaster" Target="/ppt/slideMasters/slideMaster1.xml" Id="R75e43d9827ee45a2" /><Relationship Type="http://schemas.openxmlformats.org/officeDocument/2006/relationships/notesMaster" Target="/ppt/notesMasters/notesMaster1.xml" Id="R1082f8e95e634561" /><Relationship Type="http://schemas.openxmlformats.org/officeDocument/2006/relationships/presProps" Target="/ppt/presProps.xml" Id="R37dd3c27922d464c" /><Relationship Type="http://schemas.openxmlformats.org/officeDocument/2006/relationships/tableStyles" Target="/ppt/tableStyles.xml" Id="R54155f5ee9774555" /><Relationship Type="http://schemas.openxmlformats.org/officeDocument/2006/relationships/slide" Target="/ppt/slides/slide1.xml" Id="Rbc95f4ab728549a3" /><Relationship Type="http://schemas.openxmlformats.org/officeDocument/2006/relationships/slide" Target="/ppt/slides/slide2.xml" Id="Rabb8914e61c145eb" /><Relationship Type="http://schemas.openxmlformats.org/officeDocument/2006/relationships/slide" Target="/ppt/slides/slide3.xml" Id="Rf0b6a6fee9ed467b" /><Relationship Type="http://schemas.openxmlformats.org/officeDocument/2006/relationships/slide" Target="/ppt/slides/slide4.xml" Id="Rdd0282e6513e4c2a" /><Relationship Type="http://schemas.openxmlformats.org/officeDocument/2006/relationships/slide" Target="/ppt/slides/slide5.xml" Id="R14eec2d738d54a63" /><Relationship Type="http://schemas.openxmlformats.org/officeDocument/2006/relationships/slide" Target="/ppt/slides/slide6.xml" Id="R0afe60fbb25b410c" /><Relationship Type="http://schemas.openxmlformats.org/officeDocument/2006/relationships/slide" Target="/ppt/slides/slide7.xml" Id="Rae2d32fdc4314292" /><Relationship Type="http://schemas.openxmlformats.org/officeDocument/2006/relationships/slide" Target="/ppt/slides/slide8.xml" Id="R3637fea2d6034582" /><Relationship Type="http://schemas.openxmlformats.org/officeDocument/2006/relationships/slide" Target="/ppt/slides/slide9.xml" Id="Reff0dddb784d4f3d" /><Relationship Type="http://schemas.openxmlformats.org/officeDocument/2006/relationships/slide" Target="/ppt/slides/slide10.xml" Id="Rbc2a83d034e742d2" /><Relationship Type="http://schemas.openxmlformats.org/officeDocument/2006/relationships/slide" Target="/ppt/slides/slide11.xml" Id="R96fa5da98ad34f38" /><Relationship Type="http://schemas.openxmlformats.org/officeDocument/2006/relationships/slide" Target="/ppt/slides/slide12.xml" Id="R14a7454a6bf54f03" /><Relationship Type="http://schemas.openxmlformats.org/officeDocument/2006/relationships/slide" Target="/ppt/slides/slide13.xml" Id="R44be4e87c785459f" /><Relationship Type="http://schemas.openxmlformats.org/officeDocument/2006/relationships/slide" Target="/ppt/slides/slide14.xml" Id="R5afbde65bcc0472f" /><Relationship Type="http://schemas.openxmlformats.org/officeDocument/2006/relationships/slide" Target="/ppt/slides/slide15.xml" Id="R11b139f7835545aa" /><Relationship Type="http://schemas.openxmlformats.org/officeDocument/2006/relationships/slide" Target="/ppt/slides/slide16.xml" Id="R929398a342784733" /><Relationship Type="http://schemas.openxmlformats.org/officeDocument/2006/relationships/slide" Target="/ppt/slides/slide17.xml" Id="Reb5f8a77e5d1486c" /><Relationship Type="http://schemas.openxmlformats.org/officeDocument/2006/relationships/slide" Target="/ppt/slides/slide18.xml" Id="R13ebc8b6451743a6" /><Relationship Type="http://schemas.openxmlformats.org/officeDocument/2006/relationships/slide" Target="/ppt/slides/slide19.xml" Id="R5d2aa1d3adfc4602" /><Relationship Type="http://schemas.openxmlformats.org/officeDocument/2006/relationships/slide" Target="/ppt/slides/slide20.xml" Id="Rc4b4b037023e413b" /><Relationship Type="http://schemas.openxmlformats.org/officeDocument/2006/relationships/slide" Target="/ppt/slides/slide21.xml" Id="R49c0d0f22e094fa3" /><Relationship Type="http://schemas.openxmlformats.org/officeDocument/2006/relationships/slide" Target="/ppt/slides/slide22.xml" Id="Rc81b7f89404d41c5" /><Relationship Type="http://schemas.openxmlformats.org/officeDocument/2006/relationships/slide" Target="/ppt/slides/slide23.xml" Id="R77011bad065e40b3" /><Relationship Type="http://schemas.openxmlformats.org/officeDocument/2006/relationships/slide" Target="/ppt/slides/slide24.xml" Id="R71574ed0fc694212" /><Relationship Type="http://schemas.openxmlformats.org/officeDocument/2006/relationships/slide" Target="/ppt/slides/slide25.xml" Id="R0a8ef845012842c1" /><Relationship Type="http://schemas.openxmlformats.org/officeDocument/2006/relationships/slide" Target="/ppt/slides/slide26.xml" Id="R0b043c1fae7c4c8e" /><Relationship Type="http://schemas.openxmlformats.org/officeDocument/2006/relationships/slide" Target="/ppt/slides/slide27.xml" Id="Rcc02e685924e4c63" /><Relationship Type="http://schemas.openxmlformats.org/officeDocument/2006/relationships/slide" Target="/ppt/slides/slide28.xml" Id="Rb4d1aba30c7a4f0a" /><Relationship Type="http://schemas.openxmlformats.org/officeDocument/2006/relationships/slide" Target="/ppt/slides/slide29.xml" Id="R53d51056331548a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bf5faedd4f04d1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46ed6b82d0c4005" /><Relationship Type="http://schemas.openxmlformats.org/officeDocument/2006/relationships/notesMaster" Target="/ppt/notesMasters/notesMaster1.xml" Id="Rb36917d84ec64cc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63b69e3abc74a92" /><Relationship Type="http://schemas.openxmlformats.org/officeDocument/2006/relationships/notesMaster" Target="/ppt/notesMasters/notesMaster1.xml" Id="R09faef439e2049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7ae6fa8e93498d" /><Relationship Type="http://schemas.openxmlformats.org/officeDocument/2006/relationships/notesMaster" Target="/ppt/notesMasters/notesMaster1.xml" Id="R5326044357854e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a47f8d9b2e4f4d" /><Relationship Type="http://schemas.openxmlformats.org/officeDocument/2006/relationships/notesMaster" Target="/ppt/notesMasters/notesMaster1.xml" Id="R462421e38adc417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12010116f940b9" /><Relationship Type="http://schemas.openxmlformats.org/officeDocument/2006/relationships/notesMaster" Target="/ppt/notesMasters/notesMaster1.xml" Id="R94e59a91b1de418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839cd925ba64081" /><Relationship Type="http://schemas.openxmlformats.org/officeDocument/2006/relationships/notesMaster" Target="/ppt/notesMasters/notesMaster1.xml" Id="R29b587f560d54f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30d6ffd2d77940e1" /><Relationship Type="http://schemas.openxmlformats.org/officeDocument/2006/relationships/notesMaster" Target="/ppt/notesMasters/notesMaster1.xml" Id="Rbd2ade5d7b4541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76146b697c4433" /><Relationship Type="http://schemas.openxmlformats.org/officeDocument/2006/relationships/notesMaster" Target="/ppt/notesMasters/notesMaster1.xml" Id="Rd6b25cb5fa1e4938"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dab1e91f3c49ca" /><Relationship Type="http://schemas.openxmlformats.org/officeDocument/2006/relationships/notesMaster" Target="/ppt/notesMasters/notesMaster1.xml" Id="Rcf7270049f74491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4bcd484004d4daa" /><Relationship Type="http://schemas.openxmlformats.org/officeDocument/2006/relationships/notesMaster" Target="/ppt/notesMasters/notesMaster1.xml" Id="Rf0cc9d6b1b7f47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82d14b7cfc498c" /><Relationship Type="http://schemas.openxmlformats.org/officeDocument/2006/relationships/notesMaster" Target="/ppt/notesMasters/notesMaster1.xml" Id="R3a9e1ebccbd343e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efcc8c59ce54dfe" /><Relationship Type="http://schemas.openxmlformats.org/officeDocument/2006/relationships/notesMaster" Target="/ppt/notesMasters/notesMaster1.xml" Id="Ra59bae0697fa45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38ed8318aca4381" /><Relationship Type="http://schemas.openxmlformats.org/officeDocument/2006/relationships/notesMaster" Target="/ppt/notesMasters/notesMaster1.xml" Id="R20a4a08b62964d3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2befb11b4e84ce0" /><Relationship Type="http://schemas.openxmlformats.org/officeDocument/2006/relationships/notesMaster" Target="/ppt/notesMasters/notesMaster1.xml" Id="Rfcf74292b83c4f8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5aa989d9bca4559" /><Relationship Type="http://schemas.openxmlformats.org/officeDocument/2006/relationships/notesMaster" Target="/ppt/notesMasters/notesMaster1.xml" Id="R8f2a5c130de94a0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f75ee931d314b19" /><Relationship Type="http://schemas.openxmlformats.org/officeDocument/2006/relationships/notesMaster" Target="/ppt/notesMasters/notesMaster1.xml" Id="Ra98244bd6929451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a8c438bc67344bc" /><Relationship Type="http://schemas.openxmlformats.org/officeDocument/2006/relationships/notesMaster" Target="/ppt/notesMasters/notesMaster1.xml" Id="Rcb22b4aa6c18495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2f35a5b70694d69" /><Relationship Type="http://schemas.openxmlformats.org/officeDocument/2006/relationships/notesMaster" Target="/ppt/notesMasters/notesMaster1.xml" Id="Rf018fb6f6cdb46c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97276efd24c4ee7" /><Relationship Type="http://schemas.openxmlformats.org/officeDocument/2006/relationships/notesMaster" Target="/ppt/notesMasters/notesMaster1.xml" Id="Rf44cab14a50e477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961a9db6f444385" /><Relationship Type="http://schemas.openxmlformats.org/officeDocument/2006/relationships/notesMaster" Target="/ppt/notesMasters/notesMaster1.xml" Id="Rff0f360a078948b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c0081e15e344d04" /><Relationship Type="http://schemas.openxmlformats.org/officeDocument/2006/relationships/notesMaster" Target="/ppt/notesMasters/notesMaster1.xml" Id="R58f9ff3af92b451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9e845a7fd004044" /><Relationship Type="http://schemas.openxmlformats.org/officeDocument/2006/relationships/notesMaster" Target="/ppt/notesMasters/notesMaster1.xml" Id="R62a26734883d4b4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427c8225d88462c" /><Relationship Type="http://schemas.openxmlformats.org/officeDocument/2006/relationships/notesMaster" Target="/ppt/notesMasters/notesMaster1.xml" Id="R033fa20cea6a46d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6e6330875a54487" /><Relationship Type="http://schemas.openxmlformats.org/officeDocument/2006/relationships/notesMaster" Target="/ppt/notesMasters/notesMaster1.xml" Id="R1ddb41d6f2d341c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fcb0d2d4144e69" /><Relationship Type="http://schemas.openxmlformats.org/officeDocument/2006/relationships/notesMaster" Target="/ppt/notesMasters/notesMaster1.xml" Id="R8eb0ba5f7d484bf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3a7c7f9382044ff" /><Relationship Type="http://schemas.openxmlformats.org/officeDocument/2006/relationships/notesMaster" Target="/ppt/notesMasters/notesMaster1.xml" Id="R884adbd234e04ff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62af1fc8a4e403c" /><Relationship Type="http://schemas.openxmlformats.org/officeDocument/2006/relationships/notesMaster" Target="/ppt/notesMasters/notesMaster1.xml" Id="R10173430cb554fe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ed968277d2d4190" /><Relationship Type="http://schemas.openxmlformats.org/officeDocument/2006/relationships/notesMaster" Target="/ppt/notesMasters/notesMaster1.xml" Id="Rb4633ff69c0c456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86c9e771d7e43c4" /><Relationship Type="http://schemas.openxmlformats.org/officeDocument/2006/relationships/notesMaster" Target="/ppt/notesMasters/notesMaster1.xml" Id="R125b1fc534be436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5ad455c1dfc40c9" /><Relationship Type="http://schemas.openxmlformats.org/officeDocument/2006/relationships/image" Target="/ppt/media/image.png" Id="R82b0209432294c30" /><Relationship Type="http://schemas.openxmlformats.org/officeDocument/2006/relationships/image" Target="/ppt/media/image2.png" Id="R88db78da7f4f42e4" /><Relationship Type="http://schemas.openxmlformats.org/officeDocument/2006/relationships/image" Target="/ppt/media/image.jpeg" Id="R3584772857db47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f3f32963a348d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2b0209432294c3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8db78da7f4f42e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584772857db47d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8817a64a66c46d2" /><Relationship Type="http://schemas.openxmlformats.org/officeDocument/2006/relationships/slideLayout" Target="/ppt/slideLayouts/slideLayout1.xml" Id="R40185cc781c24130" /><Relationship Type="http://schemas.openxmlformats.org/officeDocument/2006/relationships/slideLayout" Target="/ppt/slideLayouts/slideLayout2.xml" Id="R864a90c77acc4d3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185cc781c24130"/>
    <p:sldLayoutId xmlns:r="http://schemas.openxmlformats.org/officeDocument/2006/relationships" id="2147483650" r:id="R864a90c77acc4d3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c796517d9f94278" /><Relationship Type="http://schemas.openxmlformats.org/officeDocument/2006/relationships/notesSlide" Target="/ppt/notesSlides/notesSlide1.xml" Id="R0b729946d082418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77515444c8f4952" /><Relationship Type="http://schemas.openxmlformats.org/officeDocument/2006/relationships/notesSlide" Target="/ppt/notesSlides/notesSlide2.xml" Id="R6cf21e6cf8664db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8006ff151864d09" /><Relationship Type="http://schemas.openxmlformats.org/officeDocument/2006/relationships/notesSlide" Target="/ppt/notesSlides/notesSlide3.xml" Id="R7f1ac47514a6418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171509e9074421e" /><Relationship Type="http://schemas.openxmlformats.org/officeDocument/2006/relationships/notesSlide" Target="/ppt/notesSlides/notesSlide4.xml" Id="Rdb44e516da9e43d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0d0c59ddb744105" /><Relationship Type="http://schemas.openxmlformats.org/officeDocument/2006/relationships/notesSlide" Target="/ppt/notesSlides/notesSlide5.xml" Id="Rcf7672c64856462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8d0969309a14bfd" /><Relationship Type="http://schemas.openxmlformats.org/officeDocument/2006/relationships/notesSlide" Target="/ppt/notesSlides/notesSlide6.xml" Id="Ra6e3e12bc539494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599b827bd4d4ce7" /><Relationship Type="http://schemas.openxmlformats.org/officeDocument/2006/relationships/notesSlide" Target="/ppt/notesSlides/notesSlide7.xml" Id="R61f9e108cb85461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99d2f78847046b8" /><Relationship Type="http://schemas.openxmlformats.org/officeDocument/2006/relationships/notesSlide" Target="/ppt/notesSlides/notesSlide8.xml" Id="R9a0c3d44854447a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4b833d85441435f" /><Relationship Type="http://schemas.openxmlformats.org/officeDocument/2006/relationships/notesSlide" Target="/ppt/notesSlides/notesSlide9.xml" Id="R12d96bf999944d5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8ced1650bc94dff" /><Relationship Type="http://schemas.openxmlformats.org/officeDocument/2006/relationships/notesSlide" Target="/ppt/notesSlides/notesSlide10.xml" Id="Re78db1c2f0dd47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caf4d5dfe8b43bd" /><Relationship Type="http://schemas.openxmlformats.org/officeDocument/2006/relationships/notesSlide" Target="/ppt/notesSlides/notesSlide11.xml" Id="Ra3ba539e954b47e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29ed576d0424c8a" /><Relationship Type="http://schemas.openxmlformats.org/officeDocument/2006/relationships/notesSlide" Target="/ppt/notesSlides/notesSlide12.xml" Id="R8a5bdf007f8f4c0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0d0988bfb2149f5" /><Relationship Type="http://schemas.openxmlformats.org/officeDocument/2006/relationships/notesSlide" Target="/ppt/notesSlides/notesSlide13.xml" Id="R316cfbc64f68438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417a1e0963f4b28" /><Relationship Type="http://schemas.openxmlformats.org/officeDocument/2006/relationships/notesSlide" Target="/ppt/notesSlides/notesSlide14.xml" Id="Re5fed2288322401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20a96f4c7f84349" /><Relationship Type="http://schemas.openxmlformats.org/officeDocument/2006/relationships/notesSlide" Target="/ppt/notesSlides/notesSlide15.xml" Id="R4d4ea869a1934c4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715e34681f94169" /><Relationship Type="http://schemas.openxmlformats.org/officeDocument/2006/relationships/notesSlide" Target="/ppt/notesSlides/notesSlide16.xml" Id="R98de05d921a343d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1e5a9dd14b048c5" /><Relationship Type="http://schemas.openxmlformats.org/officeDocument/2006/relationships/notesSlide" Target="/ppt/notesSlides/notesSlide17.xml" Id="R3da67cd79a594b6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84ed50856114f02" /><Relationship Type="http://schemas.openxmlformats.org/officeDocument/2006/relationships/notesSlide" Target="/ppt/notesSlides/notesSlide18.xml" Id="Rae12523176f4442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a66865d1e2d4907" /><Relationship Type="http://schemas.openxmlformats.org/officeDocument/2006/relationships/notesSlide" Target="/ppt/notesSlides/notesSlide19.xml" Id="R4521235cd6ca4da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f7c366d6f384c7e" /><Relationship Type="http://schemas.openxmlformats.org/officeDocument/2006/relationships/notesSlide" Target="/ppt/notesSlides/notesSlide20.xml" Id="Re0ff70f29e0f454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2087c9885e5460f" /><Relationship Type="http://schemas.openxmlformats.org/officeDocument/2006/relationships/notesSlide" Target="/ppt/notesSlides/notesSlide21.xml" Id="Re481ae275c28432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f55289852e2486b" /><Relationship Type="http://schemas.openxmlformats.org/officeDocument/2006/relationships/notesSlide" Target="/ppt/notesSlides/notesSlide22.xml" Id="R3ae4b9fd3cd1416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c841342270e4840" /><Relationship Type="http://schemas.openxmlformats.org/officeDocument/2006/relationships/notesSlide" Target="/ppt/notesSlides/notesSlide23.xml" Id="Rf821a1b665ca4fc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e7bf82f405b4533" /><Relationship Type="http://schemas.openxmlformats.org/officeDocument/2006/relationships/notesSlide" Target="/ppt/notesSlides/notesSlide24.xml" Id="R4da4c9052871460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c899f2439df456a" /><Relationship Type="http://schemas.openxmlformats.org/officeDocument/2006/relationships/notesSlide" Target="/ppt/notesSlides/notesSlide25.xml" Id="R58b73b3c3d62451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5e9de5cfb644052" /><Relationship Type="http://schemas.openxmlformats.org/officeDocument/2006/relationships/notesSlide" Target="/ppt/notesSlides/notesSlide26.xml" Id="R161402c345c0405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3e9c43232b74889" /><Relationship Type="http://schemas.openxmlformats.org/officeDocument/2006/relationships/notesSlide" Target="/ppt/notesSlides/notesSlide27.xml" Id="Rb63041d0264f46f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e25598007884bea" /><Relationship Type="http://schemas.openxmlformats.org/officeDocument/2006/relationships/notesSlide" Target="/ppt/notesSlides/notesSlide28.xml" Id="R42fe41a124fc4b6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f4d8edb9517467e" /><Relationship Type="http://schemas.openxmlformats.org/officeDocument/2006/relationships/notesSlide" Target="/ppt/notesSlides/notesSlide29.xml" Id="R3cf509bfaaa24ed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詩篇第35章</a:t>
            </a:r>
          </a:p>
          <a:p xmlns:a="http://schemas.openxmlformats.org/drawingml/2006/main">
            <a:pPr algn="ctr">
              <a:buNone/>
            </a:pPr>
            <a:r>
              <a:rPr sz="2000">
                <a:solidFill>
                  <a:srgbClr val="FFFFFF"/>
                </a:solidFill>
                <a:latin typeface="Georgia"/>
                <a:ea typeface="Georgia"/>
                <a:cs typeface="Georgia"/>
              </a:rPr>
              <a:t>Psalms 35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  |  Psalms 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大衛的詩。 耶和華啊，與我相爭的，求你與他們相爭！ 與我相戰的，求你與他們相戰！</a:t>
            </a:r>
          </a:p>
          <a:p xmlns:a="http://schemas.openxmlformats.org/drawingml/2006/main">
            <a:pPr algn="ctr">
              <a:buNone/>
            </a:pPr>
            <a:r>
              <a:rPr sz="2400">
                <a:solidFill>
                  <a:srgbClr val="FFFFFF"/>
                </a:solidFill>
                <a:latin typeface="Georgia"/>
                <a:ea typeface="Georgia"/>
                <a:cs typeface="Georgia"/>
              </a:rPr>
              <a:t>A Psalm of David. Plead my cause, O LORD, with them that strive with me: fight against them that fight against 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  |  Psalms 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拿着大小的盾牌， 起來幫助我。</a:t>
            </a:r>
          </a:p>
          <a:p xmlns:a="http://schemas.openxmlformats.org/drawingml/2006/main">
            <a:pPr algn="ctr">
              <a:buNone/>
            </a:pPr>
            <a:r>
              <a:rPr sz="2800">
                <a:solidFill>
                  <a:srgbClr val="FFFFFF"/>
                </a:solidFill>
                <a:latin typeface="Georgia"/>
                <a:ea typeface="Georgia"/>
                <a:cs typeface="Georgia"/>
              </a:rPr>
              <a:t>Take hold of shield and buckler, and stand up for mine help.</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35:3  |  Psalms 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抽出槍來，擋住那追趕我的； 求你對我的靈魂說：我是拯救你的。</a:t>
            </a:r>
          </a:p>
          <a:p xmlns:a="http://schemas.openxmlformats.org/drawingml/2006/main">
            <a:pPr algn="ctr">
              <a:buNone/>
            </a:pPr>
            <a:r>
              <a:rPr sz="2400">
                <a:solidFill>
                  <a:srgbClr val="FFFFFF"/>
                </a:solidFill>
                <a:latin typeface="Georgia"/>
                <a:ea typeface="Georgia"/>
                <a:cs typeface="Georgia"/>
              </a:rPr>
              <a:t>Draw out also the spear, and stop the way against them that persecute me: say unto my soul, I am thy salvation.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35:4  |  Psalms 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願那尋索我命的，蒙羞受辱！ 願那謀害我的，退後羞愧！</a:t>
            </a:r>
          </a:p>
          <a:p xmlns:a="http://schemas.openxmlformats.org/drawingml/2006/main">
            <a:pPr algn="ctr">
              <a:buNone/>
            </a:pPr>
            <a:r>
              <a:rPr sz="2400">
                <a:solidFill>
                  <a:srgbClr val="FFFFFF"/>
                </a:solidFill>
                <a:latin typeface="Georgia"/>
                <a:ea typeface="Georgia"/>
                <a:cs typeface="Georgia"/>
              </a:rPr>
              <a:t>Let them be confounded and put to shame that seek after my soul: let them be turned back and brought to confusion that devise my hurt.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35:5  |  Psalms 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願他們像風前的糠， 有耶和華的使者趕逐他們。</a:t>
            </a:r>
          </a:p>
          <a:p xmlns:a="http://schemas.openxmlformats.org/drawingml/2006/main">
            <a:pPr algn="ctr">
              <a:buNone/>
            </a:pPr>
            <a:r>
              <a:rPr sz="2800">
                <a:solidFill>
                  <a:srgbClr val="FFFFFF"/>
                </a:solidFill>
                <a:latin typeface="Georgia"/>
                <a:ea typeface="Georgia"/>
                <a:cs typeface="Georgia"/>
              </a:rPr>
              <a:t>Let them be as chaff before the wind: and let the angel of the LORD chase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35:6  |  Psalms 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願他們的道路又暗又滑， 有耶和華的使者追趕他們。</a:t>
            </a:r>
          </a:p>
          <a:p xmlns:a="http://schemas.openxmlformats.org/drawingml/2006/main">
            <a:pPr algn="ctr">
              <a:buNone/>
            </a:pPr>
            <a:r>
              <a:rPr sz="2400">
                <a:solidFill>
                  <a:srgbClr val="FFFFFF"/>
                </a:solidFill>
                <a:latin typeface="Georgia"/>
                <a:ea typeface="Georgia"/>
                <a:cs typeface="Georgia"/>
              </a:rPr>
              <a:t>Let their way be dark and slippery: and let the angel of the LORD persecute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35:7  |  Psalms 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因他們無故地為我暗設網羅， 無故地挖坑，要害我的性命。</a:t>
            </a:r>
          </a:p>
          <a:p xmlns:a="http://schemas.openxmlformats.org/drawingml/2006/main">
            <a:pPr algn="ctr">
              <a:buNone/>
            </a:pPr>
            <a:r>
              <a:rPr sz="2400">
                <a:solidFill>
                  <a:srgbClr val="FFFFFF"/>
                </a:solidFill>
                <a:latin typeface="Georgia"/>
                <a:ea typeface="Georgia"/>
                <a:cs typeface="Georgia"/>
              </a:rPr>
              <a:t>For without cause have they hid for me their net in a pit, which without cause they have digged for my soul.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35:8  |  Psalms 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願災禍忽然臨到他身上！ 願他暗設的網纏住自己！ 願他落在其中遭災禍！</a:t>
            </a:r>
          </a:p>
          <a:p xmlns:a="http://schemas.openxmlformats.org/drawingml/2006/main">
            <a:pPr algn="ctr">
              <a:buNone/>
            </a:pPr>
            <a:r>
              <a:rPr sz="2400">
                <a:solidFill>
                  <a:srgbClr val="FFFFFF"/>
                </a:solidFill>
                <a:latin typeface="Georgia"/>
                <a:ea typeface="Georgia"/>
                <a:cs typeface="Georgia"/>
              </a:rPr>
              <a:t>Let destruction come upon him at unawares; and let his net that he hath hid catch himself: into that very destruction let him fall.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35:9  |  Psalms 35:9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我的心必靠耶和華快樂， 靠他的救恩高興。</a:t>
            </a:r>
          </a:p>
          <a:p xmlns:a="http://schemas.openxmlformats.org/drawingml/2006/main">
            <a:pPr algn="ctr">
              <a:buNone/>
            </a:pPr>
            <a:r>
              <a:rPr sz="2800">
                <a:solidFill>
                  <a:srgbClr val="FFFFFF"/>
                </a:solidFill>
                <a:latin typeface="Georgia"/>
                <a:ea typeface="Georgia"/>
                <a:cs typeface="Georgia"/>
              </a:rPr>
              <a:t>And my soul shall be joyful in the LORD: it shall rejoice in his salvation.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35:10  |  Psalms 35:10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我的骨頭都要說： 耶和華啊，誰能像你 救護困苦人脫離那比他強壯的， 救護困苦窮乏人脫離那搶奪他的？</a:t>
            </a:r>
          </a:p>
          <a:p xmlns:a="http://schemas.openxmlformats.org/drawingml/2006/main">
            <a:pPr algn="ctr">
              <a:buNone/>
            </a:pPr>
            <a:r>
              <a:rPr sz="2100">
                <a:solidFill>
                  <a:srgbClr val="FFFFFF"/>
                </a:solidFill>
                <a:latin typeface="Georgia"/>
                <a:ea typeface="Georgia"/>
                <a:cs typeface="Georgia"/>
              </a:rPr>
              <a:t>All my bones shall say, LORD, who is like unto thee, which deliverest the poor from him that is too strong for him, yea, the poor and the needy from him that spoileth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35:11  |  Psalms 35:11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凶惡的見證人起來， 盤問我所不知道的事。</a:t>
            </a:r>
          </a:p>
          <a:p xmlns:a="http://schemas.openxmlformats.org/drawingml/2006/main">
            <a:pPr algn="ctr">
              <a:buNone/>
            </a:pPr>
            <a:r>
              <a:rPr sz="2800">
                <a:solidFill>
                  <a:srgbClr val="FFFFFF"/>
                </a:solidFill>
                <a:latin typeface="Georgia"/>
                <a:ea typeface="Georgia"/>
                <a:cs typeface="Georgia"/>
              </a:rPr>
              <a:t>False witnesses did rise up; they laid to my charge things that I knew not.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35:12  |  Psalms 35:12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他們向我以惡報善， 使我的靈魂孤苦。</a:t>
            </a:r>
          </a:p>
          <a:p xmlns:a="http://schemas.openxmlformats.org/drawingml/2006/main">
            <a:pPr algn="ctr">
              <a:buNone/>
            </a:pPr>
            <a:r>
              <a:rPr sz="2800">
                <a:solidFill>
                  <a:srgbClr val="FFFFFF"/>
                </a:solidFill>
                <a:latin typeface="Georgia"/>
                <a:ea typeface="Georgia"/>
                <a:cs typeface="Georgia"/>
              </a:rPr>
              <a:t>They rewarded me evil for good to the spoiling of my soul.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35:13  |  Psalms 35:13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至於我，當他們有病的時候， 我便穿麻衣，禁食，刻苦己心； 我所求的都歸到自己的懷中。</a:t>
            </a:r>
          </a:p>
          <a:p xmlns:a="http://schemas.openxmlformats.org/drawingml/2006/main">
            <a:pPr algn="ctr">
              <a:buNone/>
            </a:pPr>
            <a:r>
              <a:rPr sz="2400">
                <a:solidFill>
                  <a:srgbClr val="FFFFFF"/>
                </a:solidFill>
                <a:latin typeface="Georgia"/>
                <a:ea typeface="Georgia"/>
                <a:cs typeface="Georgia"/>
              </a:rPr>
              <a:t>But as for me, when they were sick, my clothing was sackcloth: I humbled my soul with fasting; and my prayer returned into mine own bosom.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35:14  |  Psalms 35:14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我這樣行，好像他是我的朋友，我的弟兄； 我屈身悲哀，如同人為母親哀痛。</a:t>
            </a:r>
          </a:p>
          <a:p xmlns:a="http://schemas.openxmlformats.org/drawingml/2006/main">
            <a:pPr algn="ctr">
              <a:buNone/>
            </a:pPr>
            <a:r>
              <a:rPr sz="2400">
                <a:solidFill>
                  <a:srgbClr val="FFFFFF"/>
                </a:solidFill>
                <a:latin typeface="Georgia"/>
                <a:ea typeface="Georgia"/>
                <a:cs typeface="Georgia"/>
              </a:rPr>
              <a:t>I behaved myself as though he had been my friend or brother: I bowed down heavily, as one that mourneth for his mother.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35:15  |  Psalms 35:15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我在患難中，他們卻歡喜，大家聚集。 我所不認識的那些下流人聚集攻擊我； 他們不住地把我撕裂。</a:t>
            </a:r>
          </a:p>
          <a:p xmlns:a="http://schemas.openxmlformats.org/drawingml/2006/main">
            <a:pPr algn="ctr">
              <a:buNone/>
            </a:pPr>
            <a:r>
              <a:rPr sz="2100">
                <a:solidFill>
                  <a:srgbClr val="FFFFFF"/>
                </a:solidFill>
                <a:latin typeface="Georgia"/>
                <a:ea typeface="Georgia"/>
                <a:cs typeface="Georgia"/>
              </a:rPr>
              <a:t>But in mine adversity they rejoiced, and gathered themselves together: yea, the abjects gathered themselves together against me, and I knew it not; they did tear me, and ceased not: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35:16  |  Psalms 35:16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他們如同席上好嬉笑的狂妄人向我咬牙。</a:t>
            </a:r>
          </a:p>
          <a:p xmlns:a="http://schemas.openxmlformats.org/drawingml/2006/main">
            <a:pPr algn="ctr">
              <a:buNone/>
            </a:pPr>
            <a:r>
              <a:rPr sz="2800">
                <a:solidFill>
                  <a:srgbClr val="FFFFFF"/>
                </a:solidFill>
                <a:latin typeface="Georgia"/>
                <a:ea typeface="Georgia"/>
                <a:cs typeface="Georgia"/>
              </a:rPr>
              <a:t>With hypocritical mockers in feasts, they gnashed upon me with their teeth.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35:17  |  Psalms 35:17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主啊，你看着不理要到幾時呢？ 求你救我的靈魂脫離他們的殘害！ 救我的生命脫離少壯獅子！</a:t>
            </a:r>
          </a:p>
          <a:p xmlns:a="http://schemas.openxmlformats.org/drawingml/2006/main">
            <a:pPr algn="ctr">
              <a:buNone/>
            </a:pPr>
            <a:r>
              <a:rPr sz="2400">
                <a:solidFill>
                  <a:srgbClr val="FFFFFF"/>
                </a:solidFill>
                <a:latin typeface="Georgia"/>
                <a:ea typeface="Georgia"/>
                <a:cs typeface="Georgia"/>
              </a:rPr>
              <a:t>Lord, how long wilt thou look on? rescue my soul from their destructions, my darling from the lions.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35:18  |  Psalms 35:18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我在大會中要稱謝你， 在眾民中要讚美你。</a:t>
            </a:r>
          </a:p>
          <a:p xmlns:a="http://schemas.openxmlformats.org/drawingml/2006/main">
            <a:pPr algn="ctr">
              <a:buNone/>
            </a:pPr>
            <a:r>
              <a:rPr sz="2400">
                <a:solidFill>
                  <a:srgbClr val="FFFFFF"/>
                </a:solidFill>
                <a:latin typeface="Georgia"/>
                <a:ea typeface="Georgia"/>
                <a:cs typeface="Georgia"/>
              </a:rPr>
              <a:t>I will give thee thanks in the great congregation: I will praise thee among much people.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35:19  |  Psalms 35:19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求你不容那無理與我為仇的向我誇耀！ 不容那無故恨我的向我擠眼！</a:t>
            </a:r>
          </a:p>
          <a:p xmlns:a="http://schemas.openxmlformats.org/drawingml/2006/main">
            <a:pPr algn="ctr">
              <a:buNone/>
            </a:pPr>
            <a:r>
              <a:rPr sz="2400">
                <a:solidFill>
                  <a:srgbClr val="FFFFFF"/>
                </a:solidFill>
                <a:latin typeface="Georgia"/>
                <a:ea typeface="Georgia"/>
                <a:cs typeface="Georgia"/>
              </a:rPr>
              <a:t>Let not them that are mine enemies wrongfully rejoice over me: neither let them wink with the eye that hate me without a cause.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35:20  |  Psalms 35:20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因為他們不說和平話， 倒想出詭詐的言語害地上的安靜人。</a:t>
            </a:r>
          </a:p>
          <a:p xmlns:a="http://schemas.openxmlformats.org/drawingml/2006/main">
            <a:pPr algn="ctr">
              <a:buNone/>
            </a:pPr>
            <a:r>
              <a:rPr sz="2400">
                <a:solidFill>
                  <a:srgbClr val="FFFFFF"/>
                </a:solidFill>
                <a:latin typeface="Georgia"/>
                <a:ea typeface="Georgia"/>
                <a:cs typeface="Georgia"/>
              </a:rPr>
              <a:t>For they speak not peace: but they devise deceitful matters against them that are quiet in the land.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35:21  |  Psalms 35:21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他們大大張口攻擊我，說： 阿哈，阿哈，我們的眼已經看見了！</a:t>
            </a:r>
          </a:p>
          <a:p xmlns:a="http://schemas.openxmlformats.org/drawingml/2006/main">
            <a:pPr algn="ctr">
              <a:buNone/>
            </a:pPr>
            <a:r>
              <a:rPr sz="2400">
                <a:solidFill>
                  <a:srgbClr val="FFFFFF"/>
                </a:solidFill>
                <a:latin typeface="Georgia"/>
                <a:ea typeface="Georgia"/>
                <a:cs typeface="Georgia"/>
              </a:rPr>
              <a:t>Yea, they opened their mouth wide against me, and said, Aha, aha, our eye hath seen it.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35:22  |  Psalms 35:22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耶和華啊，你已經看見了，求你不要閉口！ 主啊，求你不要遠離我！</a:t>
            </a:r>
          </a:p>
          <a:p xmlns:a="http://schemas.openxmlformats.org/drawingml/2006/main">
            <a:pPr algn="ctr">
              <a:buNone/>
            </a:pPr>
            <a:r>
              <a:rPr sz="2800">
                <a:solidFill>
                  <a:srgbClr val="FFFFFF"/>
                </a:solidFill>
                <a:latin typeface="Georgia"/>
                <a:ea typeface="Georgia"/>
                <a:cs typeface="Georgia"/>
              </a:rPr>
              <a:t>This thou hast seen, O LORD: keep not silence: O Lord, be not far from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35:23  |  Psalms 35:23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我的神我的主啊，求你奮興醒起， 判清我的事，伸明我的冤！</a:t>
            </a:r>
          </a:p>
          <a:p xmlns:a="http://schemas.openxmlformats.org/drawingml/2006/main">
            <a:pPr algn="ctr">
              <a:buNone/>
            </a:pPr>
            <a:r>
              <a:rPr sz="2400">
                <a:solidFill>
                  <a:srgbClr val="FFFFFF"/>
                </a:solidFill>
                <a:latin typeface="Georgia"/>
                <a:ea typeface="Georgia"/>
                <a:cs typeface="Georgia"/>
              </a:rPr>
              <a:t>Stir up thyself, and awake to my judgment, even unto my cause, my God and my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35:24  |  Psalms 35:24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耶和華－我的神啊，求你按你的公義判斷我， 不容他們向我誇耀！</a:t>
            </a:r>
          </a:p>
          <a:p xmlns:a="http://schemas.openxmlformats.org/drawingml/2006/main">
            <a:pPr algn="ctr">
              <a:buNone/>
            </a:pPr>
            <a:r>
              <a:rPr sz="2400">
                <a:solidFill>
                  <a:srgbClr val="FFFFFF"/>
                </a:solidFill>
                <a:latin typeface="Georgia"/>
                <a:ea typeface="Georgia"/>
                <a:cs typeface="Georgia"/>
              </a:rPr>
              <a:t>Judge me, O LORD my God, according to thy righteousness; and let them not rejoice over me.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35:25  |  Psalms 35:25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不容他們心裏說：阿哈，遂我們的心願了！ 不容他們說：我們已經把他吞了！</a:t>
            </a:r>
          </a:p>
          <a:p xmlns:a="http://schemas.openxmlformats.org/drawingml/2006/main">
            <a:pPr algn="ctr">
              <a:buNone/>
            </a:pPr>
            <a:r>
              <a:rPr sz="2400">
                <a:solidFill>
                  <a:srgbClr val="FFFFFF"/>
                </a:solidFill>
                <a:latin typeface="Georgia"/>
                <a:ea typeface="Georgia"/>
                <a:cs typeface="Georgia"/>
              </a:rPr>
              <a:t>Let them not say in their hearts, Ah, so would we have it: let them not say, We have swallowed him up.</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35:26  |  Psalms 35:26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願那喜歡我遭難的一同抱愧蒙羞！ 願那向我妄自尊大的披慚愧，蒙羞辱！</a:t>
            </a:r>
          </a:p>
          <a:p xmlns:a="http://schemas.openxmlformats.org/drawingml/2006/main">
            <a:pPr algn="ctr">
              <a:buNone/>
            </a:pPr>
            <a:r>
              <a:rPr sz="2100">
                <a:solidFill>
                  <a:srgbClr val="FFFFFF"/>
                </a:solidFill>
                <a:latin typeface="Georgia"/>
                <a:ea typeface="Georgia"/>
                <a:cs typeface="Georgia"/>
              </a:rPr>
              <a:t>Let them be ashamed and brought to confusion together that rejoice at mine hurt: let them be clothed with shame and dishonour that magnify themselves against me.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35:27  |  Psalms 35:27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願那喜悅我冤屈得伸的歡呼快樂； 願他們常說：當尊耶和華為大！ 耶和華喜悅他的僕人平安。</a:t>
            </a:r>
          </a:p>
          <a:p xmlns:a="http://schemas.openxmlformats.org/drawingml/2006/main">
            <a:pPr algn="ctr">
              <a:buNone/>
            </a:pPr>
            <a:r>
              <a:rPr sz="2100">
                <a:solidFill>
                  <a:srgbClr val="FFFFFF"/>
                </a:solidFill>
                <a:latin typeface="Georgia"/>
                <a:ea typeface="Georgia"/>
                <a:cs typeface="Georgia"/>
              </a:rPr>
              <a:t>Let them shout for joy, and be glad, that favour my righteous cause: yea, let them say continually, Let the LORD be magnified, which hath pleasure in the prosperity of his servant.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35:28  |  Psalms 35:28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我的舌頭要終日論說你的公義， 時常讚美你。</a:t>
            </a:r>
          </a:p>
          <a:p xmlns:a="http://schemas.openxmlformats.org/drawingml/2006/main">
            <a:pPr algn="ctr">
              <a:buNone/>
            </a:pPr>
            <a:r>
              <a:rPr sz="2400">
                <a:solidFill>
                  <a:srgbClr val="FFFFFF"/>
                </a:solidFill>
                <a:latin typeface="Georgia"/>
                <a:ea typeface="Georgia"/>
                <a:cs typeface="Georgia"/>
              </a:rPr>
              <a:t>And my tongue shall speak of thy righteousness and of thy praise all the day long.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2026-08-30T04:32:02.3830000Z</dcterms:created>
  <dcterms:modified xsi:type="dcterms:W3CDTF">2026-08-30T04:32:02.3830000Z</dcterms:modified>
</coreProperties>
</file>