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68b615a5a18492f" /><Relationship Type="http://schemas.openxmlformats.org/officeDocument/2006/relationships/extended-properties" Target="/docProps/app.xml" Id="Rd2eac136cfd24ef2" /><Relationship Type="http://schemas.openxmlformats.org/officeDocument/2006/relationships/officeDocument" Target="/ppt/presentation.xml" Id="Rb34f913202114df0" /></Relationships>
</file>

<file path=ppt/presentation.xml><?xml version="1.0" encoding="utf-8"?>
<p:presentation xmlns:p="http://schemas.openxmlformats.org/presentationml/2006/main">
  <p:sldMasterIdLst>
    <p:sldMasterId xmlns:r="http://schemas.openxmlformats.org/officeDocument/2006/relationships" id="2147483648" r:id="Ra4b0183568314a20"/>
  </p:sldMasterIdLst>
  <p:notesMasterIdLst>
    <p:notesMasterId xmlns:r="http://schemas.openxmlformats.org/officeDocument/2006/relationships" r:id="R23109b38cf2b4b60"/>
  </p:notesMasterIdLst>
  <p:sldIdLst>
    <p:sldId xmlns:r="http://schemas.openxmlformats.org/officeDocument/2006/relationships" id="256" r:id="R9d9af5234b964205"/>
    <p:sldId xmlns:r="http://schemas.openxmlformats.org/officeDocument/2006/relationships" id="257" r:id="R7cb55e08b1954a05"/>
    <p:sldId xmlns:r="http://schemas.openxmlformats.org/officeDocument/2006/relationships" id="258" r:id="R930e1857ba6c4bcc"/>
    <p:sldId xmlns:r="http://schemas.openxmlformats.org/officeDocument/2006/relationships" id="259" r:id="R1ea128e8a38340e3"/>
    <p:sldId xmlns:r="http://schemas.openxmlformats.org/officeDocument/2006/relationships" id="260" r:id="R78e27500c8e54b1f"/>
    <p:sldId xmlns:r="http://schemas.openxmlformats.org/officeDocument/2006/relationships" id="261" r:id="R39b2508ace24489f"/>
    <p:sldId xmlns:r="http://schemas.openxmlformats.org/officeDocument/2006/relationships" id="262" r:id="R8c67043bc488411d"/>
    <p:sldId xmlns:r="http://schemas.openxmlformats.org/officeDocument/2006/relationships" id="263" r:id="R046e184339ef4b2d"/>
    <p:sldId xmlns:r="http://schemas.openxmlformats.org/officeDocument/2006/relationships" id="264" r:id="Rd99b65b426bd485e"/>
    <p:sldId xmlns:r="http://schemas.openxmlformats.org/officeDocument/2006/relationships" id="265" r:id="R6838e65e88bd4245"/>
    <p:sldId xmlns:r="http://schemas.openxmlformats.org/officeDocument/2006/relationships" id="266" r:id="Rbff152daec574f96"/>
    <p:sldId xmlns:r="http://schemas.openxmlformats.org/officeDocument/2006/relationships" id="267" r:id="R3e11dcf4765a4c96"/>
    <p:sldId xmlns:r="http://schemas.openxmlformats.org/officeDocument/2006/relationships" id="268" r:id="R4baa142a48164d86"/>
    <p:sldId xmlns:r="http://schemas.openxmlformats.org/officeDocument/2006/relationships" id="269" r:id="Re99c83530c7b48b9"/>
    <p:sldId xmlns:r="http://schemas.openxmlformats.org/officeDocument/2006/relationships" id="270" r:id="R0c53227a01cd42da"/>
    <p:sldId xmlns:r="http://schemas.openxmlformats.org/officeDocument/2006/relationships" id="271" r:id="Radb838fbf5a048f9"/>
    <p:sldId xmlns:r="http://schemas.openxmlformats.org/officeDocument/2006/relationships" id="272" r:id="Rb91dd22237c749ea"/>
    <p:sldId xmlns:r="http://schemas.openxmlformats.org/officeDocument/2006/relationships" id="273" r:id="R96c6882c33d2438f"/>
    <p:sldId xmlns:r="http://schemas.openxmlformats.org/officeDocument/2006/relationships" id="274" r:id="R862570f8d7d94859"/>
    <p:sldId xmlns:r="http://schemas.openxmlformats.org/officeDocument/2006/relationships" id="275" r:id="R398275b72b99448e"/>
    <p:sldId xmlns:r="http://schemas.openxmlformats.org/officeDocument/2006/relationships" id="276" r:id="R367d3dfb9c494245"/>
    <p:sldId xmlns:r="http://schemas.openxmlformats.org/officeDocument/2006/relationships" id="277" r:id="R0898b01930a14cae"/>
    <p:sldId xmlns:r="http://schemas.openxmlformats.org/officeDocument/2006/relationships" id="278" r:id="R194704a7165a48c2"/>
    <p:sldId xmlns:r="http://schemas.openxmlformats.org/officeDocument/2006/relationships" id="279" r:id="Re1bf0f8dfa1146bc"/>
    <p:sldId xmlns:r="http://schemas.openxmlformats.org/officeDocument/2006/relationships" id="280" r:id="R337917f0a5864518"/>
    <p:sldId xmlns:r="http://schemas.openxmlformats.org/officeDocument/2006/relationships" id="281" r:id="R32b0f37472bf4b3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7db83d4de44595" /><Relationship Type="http://schemas.openxmlformats.org/officeDocument/2006/relationships/slideMaster" Target="/ppt/slideMasters/slideMaster1.xml" Id="Ra4b0183568314a20" /><Relationship Type="http://schemas.openxmlformats.org/officeDocument/2006/relationships/notesMaster" Target="/ppt/notesMasters/notesMaster1.xml" Id="R23109b38cf2b4b60" /><Relationship Type="http://schemas.openxmlformats.org/officeDocument/2006/relationships/presProps" Target="/ppt/presProps.xml" Id="R4fd67d10ab2c407d" /><Relationship Type="http://schemas.openxmlformats.org/officeDocument/2006/relationships/tableStyles" Target="/ppt/tableStyles.xml" Id="R375d8f71b37946ae" /><Relationship Type="http://schemas.openxmlformats.org/officeDocument/2006/relationships/slide" Target="/ppt/slides/slide1.xml" Id="R9d9af5234b964205" /><Relationship Type="http://schemas.openxmlformats.org/officeDocument/2006/relationships/slide" Target="/ppt/slides/slide2.xml" Id="R7cb55e08b1954a05" /><Relationship Type="http://schemas.openxmlformats.org/officeDocument/2006/relationships/slide" Target="/ppt/slides/slide3.xml" Id="R930e1857ba6c4bcc" /><Relationship Type="http://schemas.openxmlformats.org/officeDocument/2006/relationships/slide" Target="/ppt/slides/slide4.xml" Id="R1ea128e8a38340e3" /><Relationship Type="http://schemas.openxmlformats.org/officeDocument/2006/relationships/slide" Target="/ppt/slides/slide5.xml" Id="R78e27500c8e54b1f" /><Relationship Type="http://schemas.openxmlformats.org/officeDocument/2006/relationships/slide" Target="/ppt/slides/slide6.xml" Id="R39b2508ace24489f" /><Relationship Type="http://schemas.openxmlformats.org/officeDocument/2006/relationships/slide" Target="/ppt/slides/slide7.xml" Id="R8c67043bc488411d" /><Relationship Type="http://schemas.openxmlformats.org/officeDocument/2006/relationships/slide" Target="/ppt/slides/slide8.xml" Id="R046e184339ef4b2d" /><Relationship Type="http://schemas.openxmlformats.org/officeDocument/2006/relationships/slide" Target="/ppt/slides/slide9.xml" Id="Rd99b65b426bd485e" /><Relationship Type="http://schemas.openxmlformats.org/officeDocument/2006/relationships/slide" Target="/ppt/slides/slide10.xml" Id="R6838e65e88bd4245" /><Relationship Type="http://schemas.openxmlformats.org/officeDocument/2006/relationships/slide" Target="/ppt/slides/slide11.xml" Id="Rbff152daec574f96" /><Relationship Type="http://schemas.openxmlformats.org/officeDocument/2006/relationships/slide" Target="/ppt/slides/slide12.xml" Id="R3e11dcf4765a4c96" /><Relationship Type="http://schemas.openxmlformats.org/officeDocument/2006/relationships/slide" Target="/ppt/slides/slide13.xml" Id="R4baa142a48164d86" /><Relationship Type="http://schemas.openxmlformats.org/officeDocument/2006/relationships/slide" Target="/ppt/slides/slide14.xml" Id="Re99c83530c7b48b9" /><Relationship Type="http://schemas.openxmlformats.org/officeDocument/2006/relationships/slide" Target="/ppt/slides/slide15.xml" Id="R0c53227a01cd42da" /><Relationship Type="http://schemas.openxmlformats.org/officeDocument/2006/relationships/slide" Target="/ppt/slides/slide16.xml" Id="Radb838fbf5a048f9" /><Relationship Type="http://schemas.openxmlformats.org/officeDocument/2006/relationships/slide" Target="/ppt/slides/slide17.xml" Id="Rb91dd22237c749ea" /><Relationship Type="http://schemas.openxmlformats.org/officeDocument/2006/relationships/slide" Target="/ppt/slides/slide18.xml" Id="R96c6882c33d2438f" /><Relationship Type="http://schemas.openxmlformats.org/officeDocument/2006/relationships/slide" Target="/ppt/slides/slide19.xml" Id="R862570f8d7d94859" /><Relationship Type="http://schemas.openxmlformats.org/officeDocument/2006/relationships/slide" Target="/ppt/slides/slide20.xml" Id="R398275b72b99448e" /><Relationship Type="http://schemas.openxmlformats.org/officeDocument/2006/relationships/slide" Target="/ppt/slides/slide21.xml" Id="R367d3dfb9c494245" /><Relationship Type="http://schemas.openxmlformats.org/officeDocument/2006/relationships/slide" Target="/ppt/slides/slide22.xml" Id="R0898b01930a14cae" /><Relationship Type="http://schemas.openxmlformats.org/officeDocument/2006/relationships/slide" Target="/ppt/slides/slide23.xml" Id="R194704a7165a48c2" /><Relationship Type="http://schemas.openxmlformats.org/officeDocument/2006/relationships/slide" Target="/ppt/slides/slide24.xml" Id="Re1bf0f8dfa1146bc" /><Relationship Type="http://schemas.openxmlformats.org/officeDocument/2006/relationships/slide" Target="/ppt/slides/slide25.xml" Id="R337917f0a5864518" /><Relationship Type="http://schemas.openxmlformats.org/officeDocument/2006/relationships/slide" Target="/ppt/slides/slide26.xml" Id="R32b0f37472bf4b3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28f90027f9a40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e7b1d0f2746416f" /><Relationship Type="http://schemas.openxmlformats.org/officeDocument/2006/relationships/notesMaster" Target="/ppt/notesMasters/notesMaster1.xml" Id="R7c2e7bf7886043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a8da40f09834b56" /><Relationship Type="http://schemas.openxmlformats.org/officeDocument/2006/relationships/notesMaster" Target="/ppt/notesMasters/notesMaster1.xml" Id="Rf7878f567a4a48cf"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9945c943384786" /><Relationship Type="http://schemas.openxmlformats.org/officeDocument/2006/relationships/notesMaster" Target="/ppt/notesMasters/notesMaster1.xml" Id="R122c2ff36172429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895003fe38f4e43" /><Relationship Type="http://schemas.openxmlformats.org/officeDocument/2006/relationships/notesMaster" Target="/ppt/notesMasters/notesMaster1.xml" Id="Rd79b95f9e3cc4e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d6654e788feb4248" /><Relationship Type="http://schemas.openxmlformats.org/officeDocument/2006/relationships/notesMaster" Target="/ppt/notesMasters/notesMaster1.xml" Id="R521f5c83a0c04b8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a809e34b4ee41ad" /><Relationship Type="http://schemas.openxmlformats.org/officeDocument/2006/relationships/notesMaster" Target="/ppt/notesMasters/notesMaster1.xml" Id="R58325f86847244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79a3009de17d4737" /><Relationship Type="http://schemas.openxmlformats.org/officeDocument/2006/relationships/notesMaster" Target="/ppt/notesMasters/notesMaster1.xml" Id="Rd1181665cf304811"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62bf4aea944660" /><Relationship Type="http://schemas.openxmlformats.org/officeDocument/2006/relationships/notesMaster" Target="/ppt/notesMasters/notesMaster1.xml" Id="R68a7b670568842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14c052102694387" /><Relationship Type="http://schemas.openxmlformats.org/officeDocument/2006/relationships/notesMaster" Target="/ppt/notesMasters/notesMaster1.xml" Id="R96f6fd0d2aec428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f1e94e26c044af3" /><Relationship Type="http://schemas.openxmlformats.org/officeDocument/2006/relationships/notesMaster" Target="/ppt/notesMasters/notesMaster1.xml" Id="R1323af3555e6411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d71b88e2302428d" /><Relationship Type="http://schemas.openxmlformats.org/officeDocument/2006/relationships/notesMaster" Target="/ppt/notesMasters/notesMaster1.xml" Id="R81b826da83924f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570e5e4f2d74584" /><Relationship Type="http://schemas.openxmlformats.org/officeDocument/2006/relationships/notesMaster" Target="/ppt/notesMasters/notesMaster1.xml" Id="R75dfe82802074f4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11c1be5451f4f62" /><Relationship Type="http://schemas.openxmlformats.org/officeDocument/2006/relationships/notesMaster" Target="/ppt/notesMasters/notesMaster1.xml" Id="R534717dac2044a5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d2b4ef12e8f4fea" /><Relationship Type="http://schemas.openxmlformats.org/officeDocument/2006/relationships/notesMaster" Target="/ppt/notesMasters/notesMaster1.xml" Id="Rda6d9ebe941e482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378d9690cb842ff" /><Relationship Type="http://schemas.openxmlformats.org/officeDocument/2006/relationships/notesMaster" Target="/ppt/notesMasters/notesMaster1.xml" Id="R4784d4e017e0437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11ca31b4944ed1" /><Relationship Type="http://schemas.openxmlformats.org/officeDocument/2006/relationships/notesMaster" Target="/ppt/notesMasters/notesMaster1.xml" Id="R6e0fe56859e3477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2c7ea5ea3034f66" /><Relationship Type="http://schemas.openxmlformats.org/officeDocument/2006/relationships/notesMaster" Target="/ppt/notesMasters/notesMaster1.xml" Id="Rd5b3a8077653441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7ca3c43d33c41d9" /><Relationship Type="http://schemas.openxmlformats.org/officeDocument/2006/relationships/notesMaster" Target="/ppt/notesMasters/notesMaster1.xml" Id="R938dbef5444c47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08487cbd2044dd1" /><Relationship Type="http://schemas.openxmlformats.org/officeDocument/2006/relationships/notesMaster" Target="/ppt/notesMasters/notesMaster1.xml" Id="Rb0f387c7e93a4a4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d1738db507146c2" /><Relationship Type="http://schemas.openxmlformats.org/officeDocument/2006/relationships/notesMaster" Target="/ppt/notesMasters/notesMaster1.xml" Id="R349cafc574d4416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cd3cc5fe5dc43eb" /><Relationship Type="http://schemas.openxmlformats.org/officeDocument/2006/relationships/notesMaster" Target="/ppt/notesMasters/notesMaster1.xml" Id="R3dbfff34ec87484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05a343152044538" /><Relationship Type="http://schemas.openxmlformats.org/officeDocument/2006/relationships/notesMaster" Target="/ppt/notesMasters/notesMaster1.xml" Id="Rcde5225bba214d4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28fba761335496f" /><Relationship Type="http://schemas.openxmlformats.org/officeDocument/2006/relationships/notesMaster" Target="/ppt/notesMasters/notesMaster1.xml" Id="Rbb89950379a1414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aa127a8cb8b4350" /><Relationship Type="http://schemas.openxmlformats.org/officeDocument/2006/relationships/notesMaster" Target="/ppt/notesMasters/notesMaster1.xml" Id="Rc9b741f7b9224cb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31a3dc64e3541a9" /><Relationship Type="http://schemas.openxmlformats.org/officeDocument/2006/relationships/notesMaster" Target="/ppt/notesMasters/notesMaster1.xml" Id="R5fd35c2eb6514cc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cf4d7916b9d4d0c" /><Relationship Type="http://schemas.openxmlformats.org/officeDocument/2006/relationships/notesMaster" Target="/ppt/notesMasters/notesMaster1.xml" Id="Rd3024efe5a864d7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a469af1f8b4020" /><Relationship Type="http://schemas.openxmlformats.org/officeDocument/2006/relationships/image" Target="/ppt/media/image.png" Id="Rccef389a53fc4cd9" /><Relationship Type="http://schemas.openxmlformats.org/officeDocument/2006/relationships/image" Target="/ppt/media/image2.png" Id="R5fc978e5afdb4929" /><Relationship Type="http://schemas.openxmlformats.org/officeDocument/2006/relationships/image" Target="/ppt/media/image.jpeg" Id="R5666822a1c01446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b14c2a04b9d46c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cef389a53fc4cd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fc978e5afdb492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666822a1c01446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222a1990a5489a" /><Relationship Type="http://schemas.openxmlformats.org/officeDocument/2006/relationships/slideLayout" Target="/ppt/slideLayouts/slideLayout1.xml" Id="Rb62b0adba0bb4ab6" /><Relationship Type="http://schemas.openxmlformats.org/officeDocument/2006/relationships/slideLayout" Target="/ppt/slideLayouts/slideLayout2.xml" Id="Rc7405b50eede4fe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2b0adba0bb4ab6"/>
    <p:sldLayoutId xmlns:r="http://schemas.openxmlformats.org/officeDocument/2006/relationships" id="2147483650" r:id="Rc7405b50eede4fe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87a0d48684a4a50" /><Relationship Type="http://schemas.openxmlformats.org/officeDocument/2006/relationships/notesSlide" Target="/ppt/notesSlides/notesSlide1.xml" Id="R06a1b357923541f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b1c03eb25f14c6e" /><Relationship Type="http://schemas.openxmlformats.org/officeDocument/2006/relationships/notesSlide" Target="/ppt/notesSlides/notesSlide2.xml" Id="Rc83836fae5ac44a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3ccce2903e749e1" /><Relationship Type="http://schemas.openxmlformats.org/officeDocument/2006/relationships/notesSlide" Target="/ppt/notesSlides/notesSlide3.xml" Id="Rba6f644241464f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fe6b63fd5374070" /><Relationship Type="http://schemas.openxmlformats.org/officeDocument/2006/relationships/notesSlide" Target="/ppt/notesSlides/notesSlide4.xml" Id="R5eddf0afcdcc428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372b95b07a64a6f" /><Relationship Type="http://schemas.openxmlformats.org/officeDocument/2006/relationships/notesSlide" Target="/ppt/notesSlides/notesSlide5.xml" Id="R5dd477babbfa45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3bf0cbbaca34465" /><Relationship Type="http://schemas.openxmlformats.org/officeDocument/2006/relationships/notesSlide" Target="/ppt/notesSlides/notesSlide6.xml" Id="R57f1b4a4b25449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1f91a445cdc43b8" /><Relationship Type="http://schemas.openxmlformats.org/officeDocument/2006/relationships/notesSlide" Target="/ppt/notesSlides/notesSlide7.xml" Id="R1085da29e90e412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18e42b588404da4" /><Relationship Type="http://schemas.openxmlformats.org/officeDocument/2006/relationships/notesSlide" Target="/ppt/notesSlides/notesSlide8.xml" Id="Rdd4ccf362a2b40d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37fd7a7a8a2451f" /><Relationship Type="http://schemas.openxmlformats.org/officeDocument/2006/relationships/notesSlide" Target="/ppt/notesSlides/notesSlide9.xml" Id="R288e3c1c50bd4e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cd8a3f643f0476d" /><Relationship Type="http://schemas.openxmlformats.org/officeDocument/2006/relationships/notesSlide" Target="/ppt/notesSlides/notesSlide10.xml" Id="R1438aa593d4844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50b71a18d4547de" /><Relationship Type="http://schemas.openxmlformats.org/officeDocument/2006/relationships/notesSlide" Target="/ppt/notesSlides/notesSlide11.xml" Id="R63bc87cd09c3466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a17e3c6018f4794" /><Relationship Type="http://schemas.openxmlformats.org/officeDocument/2006/relationships/notesSlide" Target="/ppt/notesSlides/notesSlide12.xml" Id="Rba3a29a8eef848a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182e7c7ac294d51" /><Relationship Type="http://schemas.openxmlformats.org/officeDocument/2006/relationships/notesSlide" Target="/ppt/notesSlides/notesSlide13.xml" Id="R6ea492d356ad49c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89080208aa64bb8" /><Relationship Type="http://schemas.openxmlformats.org/officeDocument/2006/relationships/notesSlide" Target="/ppt/notesSlides/notesSlide14.xml" Id="R0ba671d3c0554ab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8d53db48c4f4826" /><Relationship Type="http://schemas.openxmlformats.org/officeDocument/2006/relationships/notesSlide" Target="/ppt/notesSlides/notesSlide15.xml" Id="R949a546d8e89408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184dd60839948fb" /><Relationship Type="http://schemas.openxmlformats.org/officeDocument/2006/relationships/notesSlide" Target="/ppt/notesSlides/notesSlide16.xml" Id="R8c3d1591a971403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eb617b7e71941ae" /><Relationship Type="http://schemas.openxmlformats.org/officeDocument/2006/relationships/notesSlide" Target="/ppt/notesSlides/notesSlide17.xml" Id="Ra3d3cf55b10446b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0309fbd7dfc4d96" /><Relationship Type="http://schemas.openxmlformats.org/officeDocument/2006/relationships/notesSlide" Target="/ppt/notesSlides/notesSlide18.xml" Id="Rcc8ba3377c1f4f7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5d7fafcbf55471d" /><Relationship Type="http://schemas.openxmlformats.org/officeDocument/2006/relationships/notesSlide" Target="/ppt/notesSlides/notesSlide19.xml" Id="Rbb25aca930e44b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5479bcbb2454874" /><Relationship Type="http://schemas.openxmlformats.org/officeDocument/2006/relationships/notesSlide" Target="/ppt/notesSlides/notesSlide20.xml" Id="R7775cb164dc44ea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a71f7295a3d4b88" /><Relationship Type="http://schemas.openxmlformats.org/officeDocument/2006/relationships/notesSlide" Target="/ppt/notesSlides/notesSlide21.xml" Id="R4ddcad1c439c4ac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541df2d73254baa" /><Relationship Type="http://schemas.openxmlformats.org/officeDocument/2006/relationships/notesSlide" Target="/ppt/notesSlides/notesSlide22.xml" Id="R02a22b006f424cf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a489ce422ce446d" /><Relationship Type="http://schemas.openxmlformats.org/officeDocument/2006/relationships/notesSlide" Target="/ppt/notesSlides/notesSlide23.xml" Id="R7356eeeb02ad483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0c569282f1442db" /><Relationship Type="http://schemas.openxmlformats.org/officeDocument/2006/relationships/notesSlide" Target="/ppt/notesSlides/notesSlide24.xml" Id="R3a17325a9fd44fa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96b654d540e4fda" /><Relationship Type="http://schemas.openxmlformats.org/officeDocument/2006/relationships/notesSlide" Target="/ppt/notesSlides/notesSlide25.xml" Id="R7af360e5acb6465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02b32b318a74988" /><Relationship Type="http://schemas.openxmlformats.org/officeDocument/2006/relationships/notesSlide" Target="/ppt/notesSlides/notesSlide26.xml" Id="Rd0080806c2c1411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出埃及記第19章</a:t>
            </a:r>
          </a:p>
          <a:p xmlns:a="http://schemas.openxmlformats.org/drawingml/2006/main">
            <a:pPr algn="ctr">
              <a:buNone/>
            </a:pPr>
            <a:r>
              <a:rPr sz="2000">
                <a:solidFill>
                  <a:srgbClr val="FFFFFF"/>
                </a:solidFill>
                <a:latin typeface="Georgia"/>
                <a:ea typeface="Georgia"/>
                <a:cs typeface="Georgia"/>
              </a:rPr>
              <a:t>Exodus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  |  Exodus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以色列人出埃及地以後，滿了三個月的那一天，就來到西奈的曠野。</a:t>
            </a:r>
          </a:p>
          <a:p xmlns:a="http://schemas.openxmlformats.org/drawingml/2006/main">
            <a:pPr algn="ctr">
              <a:buNone/>
            </a:pPr>
            <a:r>
              <a:rPr sz="2400">
                <a:solidFill>
                  <a:srgbClr val="FFFFFF"/>
                </a:solidFill>
                <a:latin typeface="Georgia"/>
                <a:ea typeface="Georgia"/>
                <a:cs typeface="Georgia"/>
              </a:rPr>
              <a:t>In the third month, when the children of Israel were gone forth out of the land of Egypt, the same day came they into the wilderness of Sinai.</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19:2  |  Exodus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他們離了利非訂，來到西奈的曠野，就在那裏的山下安營。</a:t>
            </a:r>
          </a:p>
          <a:p xmlns:a="http://schemas.openxmlformats.org/drawingml/2006/main">
            <a:pPr algn="ctr">
              <a:buNone/>
            </a:pPr>
            <a:r>
              <a:rPr sz="2100">
                <a:solidFill>
                  <a:srgbClr val="FFFFFF"/>
                </a:solidFill>
                <a:latin typeface="Georgia"/>
                <a:ea typeface="Georgia"/>
                <a:cs typeface="Georgia"/>
              </a:rPr>
              <a:t>For they were departed from Rephidim, and were come to the desert of Sinai, and had pitched in the wilderness; and there Israel camped before the mount.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19:3  |  Exodus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摩西到神那裏，耶和華從山上呼喚他說：「你要這樣告訴雅各家，曉諭以色列人說：</a:t>
            </a:r>
          </a:p>
          <a:p xmlns:a="http://schemas.openxmlformats.org/drawingml/2006/main">
            <a:pPr algn="ctr">
              <a:buNone/>
            </a:pPr>
            <a:r>
              <a:rPr sz="2100">
                <a:solidFill>
                  <a:srgbClr val="FFFFFF"/>
                </a:solidFill>
                <a:latin typeface="Georgia"/>
                <a:ea typeface="Georgia"/>
                <a:cs typeface="Georgia"/>
              </a:rPr>
              <a:t>And Moses went up unto God, and the LORD called unto him out of the mountain, saying, Thus shalt thou say to the house of Jacob, and tell the children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19:4  |  Exodus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『我向埃及人所行的事，你們都看見了，且看見我如鷹將你們背在翅膀上，帶來歸我。</a:t>
            </a:r>
          </a:p>
          <a:p xmlns:a="http://schemas.openxmlformats.org/drawingml/2006/main">
            <a:pPr algn="ctr">
              <a:buNone/>
            </a:pPr>
            <a:r>
              <a:rPr sz="2400">
                <a:solidFill>
                  <a:srgbClr val="FFFFFF"/>
                </a:solidFill>
                <a:latin typeface="Georgia"/>
                <a:ea typeface="Georgia"/>
                <a:cs typeface="Georgia"/>
              </a:rPr>
              <a:t>Ye have seen what I did unto the Egyptians, and how I bare you on eagles’ wings, and brought you unto myself.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19:5  |  Exodus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如今你們若實在聽從我的話，遵守我的約，就要在萬民中作屬我的子民，因為全地都是我的。</a:t>
            </a:r>
          </a:p>
          <a:p xmlns:a="http://schemas.openxmlformats.org/drawingml/2006/main">
            <a:pPr algn="ctr">
              <a:buNone/>
            </a:pPr>
            <a:r>
              <a:rPr sz="2100">
                <a:solidFill>
                  <a:srgbClr val="FFFFFF"/>
                </a:solidFill>
                <a:latin typeface="Georgia"/>
                <a:ea typeface="Georgia"/>
                <a:cs typeface="Georgia"/>
              </a:rPr>
              <a:t>Now therefore, if ye will obey my voice indeed, and keep my covenant, then ye shall be a peculiar treasure unto me above all people: for all the earth is mine: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19:6  |  Exodus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你們要歸我作祭司的國度，為聖潔的國民。』這些話你要告訴以色列人。」</a:t>
            </a:r>
          </a:p>
          <a:p xmlns:a="http://schemas.openxmlformats.org/drawingml/2006/main">
            <a:pPr algn="ctr">
              <a:buNone/>
            </a:pPr>
            <a:r>
              <a:rPr sz="2400">
                <a:solidFill>
                  <a:srgbClr val="FFFFFF"/>
                </a:solidFill>
                <a:latin typeface="Georgia"/>
                <a:ea typeface="Georgia"/>
                <a:cs typeface="Georgia"/>
              </a:rPr>
              <a:t>And ye shall be unto me a kingdom of priests, and an holy nation. These are the words which thou shalt speak unto the children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19:7  |  Exodus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摩西去召了民間的長老來，將耶和華所吩咐他的話都在他們面前陳明。</a:t>
            </a:r>
          </a:p>
          <a:p xmlns:a="http://schemas.openxmlformats.org/drawingml/2006/main">
            <a:pPr algn="ctr">
              <a:buNone/>
            </a:pPr>
            <a:r>
              <a:rPr sz="2400">
                <a:solidFill>
                  <a:srgbClr val="FFFFFF"/>
                </a:solidFill>
                <a:latin typeface="Georgia"/>
                <a:ea typeface="Georgia"/>
                <a:cs typeface="Georgia"/>
              </a:rPr>
              <a:t>And Moses came and called for the elders of the people, and laid before their faces all these words which the LORD commanded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19:8  |  Exodus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百姓都同聲回答說：「凡耶和華所說的，我們都要遵行。」摩西就將百姓的話回覆耶和華。</a:t>
            </a:r>
          </a:p>
          <a:p xmlns:a="http://schemas.openxmlformats.org/drawingml/2006/main">
            <a:pPr algn="ctr">
              <a:buNone/>
            </a:pPr>
            <a:r>
              <a:rPr sz="2100">
                <a:solidFill>
                  <a:srgbClr val="FFFFFF"/>
                </a:solidFill>
                <a:latin typeface="Georgia"/>
                <a:ea typeface="Georgia"/>
                <a:cs typeface="Georgia"/>
              </a:rPr>
              <a:t>And all the people answered together, and said, All that the LORD hath spoken we will do. And Moses returned the words of the people unto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19:9  |  Exodus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耶和華對摩西說：「我要在密雲中臨到你那裏，叫百姓在我與你說話的時候可以聽見，也可以永遠信你了。」 於是，摩西將百姓的話奏告耶和華。</a:t>
            </a:r>
          </a:p>
          <a:p xmlns:a="http://schemas.openxmlformats.org/drawingml/2006/main">
            <a:pPr algn="ctr">
              <a:buNone/>
            </a:pPr>
            <a:r>
              <a:rPr sz="2100">
                <a:solidFill>
                  <a:srgbClr val="FFFFFF"/>
                </a:solidFill>
                <a:latin typeface="Georgia"/>
                <a:ea typeface="Georgia"/>
                <a:cs typeface="Georgia"/>
              </a:rPr>
              <a:t>And the LORD said unto Moses, Lo, I come unto thee in a thick cloud, that the people may hear when I speak with thee, and believe thee for ever. And Moses told the words of the people unto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19:10  |  Exodus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耶和華又對摩西說：「你往百姓那裏去，叫他們今天明天自潔，又叫他們洗衣服。</a:t>
            </a:r>
          </a:p>
          <a:p xmlns:a="http://schemas.openxmlformats.org/drawingml/2006/main">
            <a:pPr algn="ctr">
              <a:buNone/>
            </a:pPr>
            <a:r>
              <a:rPr sz="2400">
                <a:solidFill>
                  <a:srgbClr val="FFFFFF"/>
                </a:solidFill>
                <a:latin typeface="Georgia"/>
                <a:ea typeface="Georgia"/>
                <a:cs typeface="Georgia"/>
              </a:rPr>
              <a:t>And the LORD said unto Moses, Go unto the people, and sanctify them to day and to morrow, and let them wash their clothes,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19:11  |  Exodus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到第三天要預備好了，因為第三天耶和華要在眾百姓眼前降臨在西奈山上。</a:t>
            </a:r>
          </a:p>
          <a:p xmlns:a="http://schemas.openxmlformats.org/drawingml/2006/main">
            <a:pPr algn="ctr">
              <a:buNone/>
            </a:pPr>
            <a:r>
              <a:rPr sz="2400">
                <a:solidFill>
                  <a:srgbClr val="FFFFFF"/>
                </a:solidFill>
                <a:latin typeface="Georgia"/>
                <a:ea typeface="Georgia"/>
                <a:cs typeface="Georgia"/>
              </a:rPr>
              <a:t>And be ready against the third day: for the third day the LORD will come down in the sight of all the people upon mount Sinai.</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19:12  |  Exodus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你要在山的四圍給百姓定界限，說：『你們當謹慎，不可上山去，也不可摸山的邊界；凡摸這山的，必要治死他。</a:t>
            </a:r>
          </a:p>
          <a:p xmlns:a="http://schemas.openxmlformats.org/drawingml/2006/main">
            <a:pPr algn="ctr">
              <a:buNone/>
            </a:pPr>
            <a:r>
              <a:rPr sz="2100">
                <a:solidFill>
                  <a:srgbClr val="FFFFFF"/>
                </a:solidFill>
                <a:latin typeface="Georgia"/>
                <a:ea typeface="Georgia"/>
                <a:cs typeface="Georgia"/>
              </a:rPr>
              <a:t>And thou shalt set bounds unto the people round about, saying, Take heed to yourselves, that ye go not up into the mount, or touch the border of it: whosoever toucheth the mount shall be surely put to death: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19:13  |  Exodus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不可用手摸他，必用石頭打死，或用[箭]射透；無論是人是牲畜，都不得活。到角聲拖長的時候，他們才可到山根來。』」</a:t>
            </a:r>
          </a:p>
          <a:p xmlns:a="http://schemas.openxmlformats.org/drawingml/2006/main">
            <a:pPr algn="ctr">
              <a:buNone/>
            </a:pPr>
            <a:r>
              <a:rPr sz="2100">
                <a:solidFill>
                  <a:srgbClr val="FFFFFF"/>
                </a:solidFill>
                <a:latin typeface="Georgia"/>
                <a:ea typeface="Georgia"/>
                <a:cs typeface="Georgia"/>
              </a:rPr>
              <a:t>There shall not an hand touch it, but he shall surely be stoned, or shot through; whether it be beast or man, it shall not live: when the trumpet soundeth long, they shall come up to the mount.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19:14  |  Exodus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摩西下山往百姓那裏去，叫他們自潔，他們就洗衣服。</a:t>
            </a:r>
          </a:p>
          <a:p xmlns:a="http://schemas.openxmlformats.org/drawingml/2006/main">
            <a:pPr algn="ctr">
              <a:buNone/>
            </a:pPr>
            <a:r>
              <a:rPr sz="2400">
                <a:solidFill>
                  <a:srgbClr val="FFFFFF"/>
                </a:solidFill>
                <a:latin typeface="Georgia"/>
                <a:ea typeface="Georgia"/>
                <a:cs typeface="Georgia"/>
              </a:rPr>
              <a:t>And Moses went down from the mount unto the people, and sanctified the people; and they washed their clothes.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19:15  |  Exodus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他對百姓說：「到第三天要預備好了。不可親近女人。」</a:t>
            </a:r>
          </a:p>
          <a:p xmlns:a="http://schemas.openxmlformats.org/drawingml/2006/main">
            <a:pPr algn="ctr">
              <a:buNone/>
            </a:pPr>
            <a:r>
              <a:rPr sz="2400">
                <a:solidFill>
                  <a:srgbClr val="FFFFFF"/>
                </a:solidFill>
                <a:latin typeface="Georgia"/>
                <a:ea typeface="Georgia"/>
                <a:cs typeface="Georgia"/>
              </a:rPr>
              <a:t>And he said unto the people, Be ready against the third day: come not at your wives.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19:16  |  Exodus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到了第三天早晨，在山上有雷轟、閃電，和密雲，並且角聲甚大，營中的百姓盡都發顫。</a:t>
            </a:r>
          </a:p>
          <a:p xmlns:a="http://schemas.openxmlformats.org/drawingml/2006/main">
            <a:pPr algn="ctr">
              <a:buNone/>
            </a:pPr>
            <a:r>
              <a:rPr sz="1800">
                <a:solidFill>
                  <a:srgbClr val="FFFFFF"/>
                </a:solidFill>
                <a:latin typeface="Georgia"/>
                <a:ea typeface="Georgia"/>
                <a:cs typeface="Georgia"/>
              </a:rPr>
              <a:t>And it came to pass on the third day in the morning, that there were thunders and lightnings, and a thick cloud upon the mount, and the voice of the trumpet exceeding loud; so that all the people that was in the camp trembled.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19:17  |  Exodus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摩西率領百姓出營迎接神，都站在山下。</a:t>
            </a:r>
          </a:p>
          <a:p xmlns:a="http://schemas.openxmlformats.org/drawingml/2006/main">
            <a:pPr algn="ctr">
              <a:buNone/>
            </a:pPr>
            <a:r>
              <a:rPr sz="2400">
                <a:solidFill>
                  <a:srgbClr val="FFFFFF"/>
                </a:solidFill>
                <a:latin typeface="Georgia"/>
                <a:ea typeface="Georgia"/>
                <a:cs typeface="Georgia"/>
              </a:rPr>
              <a:t>And Moses brought forth the people out of the camp to meet with God; and they stood at the nether part of the mount.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19:18  |  Exodus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西奈全山冒煙，因為耶和華在火中降於山上。山的煙氣上騰，如燒窯一般，遍山大大地震動。</a:t>
            </a:r>
          </a:p>
          <a:p xmlns:a="http://schemas.openxmlformats.org/drawingml/2006/main">
            <a:pPr algn="ctr">
              <a:buNone/>
            </a:pPr>
            <a:r>
              <a:rPr sz="2100">
                <a:solidFill>
                  <a:srgbClr val="FFFFFF"/>
                </a:solidFill>
                <a:latin typeface="Georgia"/>
                <a:ea typeface="Georgia"/>
                <a:cs typeface="Georgia"/>
              </a:rPr>
              <a:t>And mount Sinai was altogether on a smoke, because the LORD descended upon it in fire: and the smoke thereof ascended as the smoke of a furnace, and the whole mount quaked greatly.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19:19  |  Exodus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角聲漸漸地高而又高，摩西就說話，神有聲音答應他。</a:t>
            </a:r>
          </a:p>
          <a:p xmlns:a="http://schemas.openxmlformats.org/drawingml/2006/main">
            <a:pPr algn="ctr">
              <a:buNone/>
            </a:pPr>
            <a:r>
              <a:rPr sz="2400">
                <a:solidFill>
                  <a:srgbClr val="FFFFFF"/>
                </a:solidFill>
                <a:latin typeface="Georgia"/>
                <a:ea typeface="Georgia"/>
                <a:cs typeface="Georgia"/>
              </a:rPr>
              <a:t>And when the voice of the trumpet sounded long, and waxed louder and louder, Moses spake, and God answered him by a voice.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19:20  |  Exodus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耶和華降臨在西奈山頂上，耶和華召摩西上山頂，摩西就上去。</a:t>
            </a:r>
          </a:p>
          <a:p xmlns:a="http://schemas.openxmlformats.org/drawingml/2006/main">
            <a:pPr algn="ctr">
              <a:buNone/>
            </a:pPr>
            <a:r>
              <a:rPr sz="2400">
                <a:solidFill>
                  <a:srgbClr val="FFFFFF"/>
                </a:solidFill>
                <a:latin typeface="Georgia"/>
                <a:ea typeface="Georgia"/>
                <a:cs typeface="Georgia"/>
              </a:rPr>
              <a:t>And the LORD came down upon mount Sinai, on the top of the mount: and the LORD called Moses up to the top of the mount; and Moses went up.</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19:21  |  Exodus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耶和華對摩西說：「你下去囑咐百姓，不可闖過來到我面前觀看，恐怕他們有多人死亡；</a:t>
            </a:r>
          </a:p>
          <a:p xmlns:a="http://schemas.openxmlformats.org/drawingml/2006/main">
            <a:pPr algn="ctr">
              <a:buNone/>
            </a:pPr>
            <a:r>
              <a:rPr sz="2400">
                <a:solidFill>
                  <a:srgbClr val="FFFFFF"/>
                </a:solidFill>
                <a:latin typeface="Georgia"/>
                <a:ea typeface="Georgia"/>
                <a:cs typeface="Georgia"/>
              </a:rPr>
              <a:t>And the LORD said unto Moses, Go down, charge the people, lest they break through unto the LORD to gaze, and many of them perish.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19:22  |  Exodus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又叫親近我的祭司自潔，恐怕我忽然出來[擊殺]他們。」</a:t>
            </a:r>
          </a:p>
          <a:p xmlns:a="http://schemas.openxmlformats.org/drawingml/2006/main">
            <a:pPr algn="ctr">
              <a:buNone/>
            </a:pPr>
            <a:r>
              <a:rPr sz="2400">
                <a:solidFill>
                  <a:srgbClr val="FFFFFF"/>
                </a:solidFill>
                <a:latin typeface="Georgia"/>
                <a:ea typeface="Georgia"/>
                <a:cs typeface="Georgia"/>
              </a:rPr>
              <a:t>And let the priests also, which come near to the LORD, sanctify themselves, lest the LORD break forth upon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19:23  |  Exodus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摩西對耶和華說：「百姓不能上西奈山，因為你已經囑咐我們說：『要在山的四圍定界限，叫山成聖。』」</a:t>
            </a:r>
          </a:p>
          <a:p xmlns:a="http://schemas.openxmlformats.org/drawingml/2006/main">
            <a:pPr algn="ctr">
              <a:buNone/>
            </a:pPr>
            <a:r>
              <a:rPr sz="2100">
                <a:solidFill>
                  <a:srgbClr val="FFFFFF"/>
                </a:solidFill>
                <a:latin typeface="Georgia"/>
                <a:ea typeface="Georgia"/>
                <a:cs typeface="Georgia"/>
              </a:rPr>
              <a:t>And Moses said unto the LORD, The people cannot come up to mount Sinai: for thou chargedst us, saying, Set bounds about the mount, and sanctify it.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19:24  |  Exodus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耶和華對他說：「下去吧，你要和亞倫一同上來；只是祭司和百姓不可闖過來上到我面前，恐怕我忽然出來[擊殺]他們。」</a:t>
            </a:r>
          </a:p>
          <a:p xmlns:a="http://schemas.openxmlformats.org/drawingml/2006/main">
            <a:pPr algn="ctr">
              <a:buNone/>
            </a:pPr>
            <a:r>
              <a:rPr sz="2100">
                <a:solidFill>
                  <a:srgbClr val="FFFFFF"/>
                </a:solidFill>
                <a:latin typeface="Georgia"/>
                <a:ea typeface="Georgia"/>
                <a:cs typeface="Georgia"/>
              </a:rPr>
              <a:t>And the LORD said unto him, Away, get thee down, and thou shalt come up, thou, and Aaron with thee: but let not the priests and the people break through to come up unto the LORD, lest he break forth upon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19:25  |  Exodus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於是摩西下到百姓那裏告訴他們。</a:t>
            </a:r>
          </a:p>
          <a:p xmlns:a="http://schemas.openxmlformats.org/drawingml/2006/main">
            <a:pPr algn="ctr">
              <a:buNone/>
            </a:pPr>
            <a:r>
              <a:rPr sz="2800">
                <a:solidFill>
                  <a:srgbClr val="FFFFFF"/>
                </a:solidFill>
                <a:latin typeface="Georgia"/>
                <a:ea typeface="Georgia"/>
                <a:cs typeface="Georgia"/>
              </a:rPr>
              <a:t>So Moses went down unto the people, and spake unto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2026-08-30T04:27:56.9190000Z</dcterms:created>
  <dcterms:modified xsi:type="dcterms:W3CDTF">2026-08-30T04:27:56.9190000Z</dcterms:modified>
</coreProperties>
</file>