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e892cd844e44c17" /><Relationship Type="http://schemas.openxmlformats.org/officeDocument/2006/relationships/extended-properties" Target="/docProps/app.xml" Id="Re6aba4cf6dbb44d8" /><Relationship Type="http://schemas.openxmlformats.org/officeDocument/2006/relationships/officeDocument" Target="/ppt/presentation.xml" Id="R505afb2fb61e49a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5deb96b35b14aba"/>
  </p:sldMasterIdLst>
  <p:notesMasterIdLst>
    <p:notesMasterId xmlns:r="http://schemas.openxmlformats.org/officeDocument/2006/relationships" r:id="Rb52a1508610d44d5"/>
  </p:notesMasterIdLst>
  <p:sldIdLst>
    <p:sldId xmlns:r="http://schemas.openxmlformats.org/officeDocument/2006/relationships" id="256" r:id="Ra60e85096dbd4e82"/>
    <p:sldId xmlns:r="http://schemas.openxmlformats.org/officeDocument/2006/relationships" id="257" r:id="R8919ff58db604bed"/>
    <p:sldId xmlns:r="http://schemas.openxmlformats.org/officeDocument/2006/relationships" id="258" r:id="R7749f4f582144295"/>
    <p:sldId xmlns:r="http://schemas.openxmlformats.org/officeDocument/2006/relationships" id="259" r:id="Rf098f81c17124e07"/>
    <p:sldId xmlns:r="http://schemas.openxmlformats.org/officeDocument/2006/relationships" id="260" r:id="Re381086b692d4b63"/>
    <p:sldId xmlns:r="http://schemas.openxmlformats.org/officeDocument/2006/relationships" id="261" r:id="Rd61e9b48bc214527"/>
    <p:sldId xmlns:r="http://schemas.openxmlformats.org/officeDocument/2006/relationships" id="262" r:id="R7426088f0f8a409f"/>
    <p:sldId xmlns:r="http://schemas.openxmlformats.org/officeDocument/2006/relationships" id="263" r:id="R6fd9e80996744902"/>
    <p:sldId xmlns:r="http://schemas.openxmlformats.org/officeDocument/2006/relationships" id="264" r:id="R71eedeabffd64911"/>
    <p:sldId xmlns:r="http://schemas.openxmlformats.org/officeDocument/2006/relationships" id="265" r:id="Rba446ff0ff8144e1"/>
    <p:sldId xmlns:r="http://schemas.openxmlformats.org/officeDocument/2006/relationships" id="266" r:id="R85b8b27d29094689"/>
    <p:sldId xmlns:r="http://schemas.openxmlformats.org/officeDocument/2006/relationships" id="267" r:id="Re73482def7fb4d38"/>
    <p:sldId xmlns:r="http://schemas.openxmlformats.org/officeDocument/2006/relationships" id="268" r:id="Ra6485b4980b44e48"/>
    <p:sldId xmlns:r="http://schemas.openxmlformats.org/officeDocument/2006/relationships" id="269" r:id="R3e602021a58140be"/>
    <p:sldId xmlns:r="http://schemas.openxmlformats.org/officeDocument/2006/relationships" id="270" r:id="R7e4fc3f7b52a4ad9"/>
    <p:sldId xmlns:r="http://schemas.openxmlformats.org/officeDocument/2006/relationships" id="271" r:id="Re6dfebf39fd64198"/>
    <p:sldId xmlns:r="http://schemas.openxmlformats.org/officeDocument/2006/relationships" id="272" r:id="R47b3645468e149b6"/>
    <p:sldId xmlns:r="http://schemas.openxmlformats.org/officeDocument/2006/relationships" id="273" r:id="Rd2e796ea54424c2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d196ca203384c95" /><Relationship Type="http://schemas.openxmlformats.org/officeDocument/2006/relationships/slideMaster" Target="/ppt/slideMasters/slideMaster1.xml" Id="Ra5deb96b35b14aba" /><Relationship Type="http://schemas.openxmlformats.org/officeDocument/2006/relationships/notesMaster" Target="/ppt/notesMasters/notesMaster1.xml" Id="Rb52a1508610d44d5" /><Relationship Type="http://schemas.openxmlformats.org/officeDocument/2006/relationships/presProps" Target="/ppt/presProps.xml" Id="Re285ce1634bb4fd6" /><Relationship Type="http://schemas.openxmlformats.org/officeDocument/2006/relationships/tableStyles" Target="/ppt/tableStyles.xml" Id="R6af58896ef864680" /><Relationship Type="http://schemas.openxmlformats.org/officeDocument/2006/relationships/slide" Target="/ppt/slides/slide1.xml" Id="Ra60e85096dbd4e82" /><Relationship Type="http://schemas.openxmlformats.org/officeDocument/2006/relationships/slide" Target="/ppt/slides/slide2.xml" Id="R8919ff58db604bed" /><Relationship Type="http://schemas.openxmlformats.org/officeDocument/2006/relationships/slide" Target="/ppt/slides/slide3.xml" Id="R7749f4f582144295" /><Relationship Type="http://schemas.openxmlformats.org/officeDocument/2006/relationships/slide" Target="/ppt/slides/slide4.xml" Id="Rf098f81c17124e07" /><Relationship Type="http://schemas.openxmlformats.org/officeDocument/2006/relationships/slide" Target="/ppt/slides/slide5.xml" Id="Re381086b692d4b63" /><Relationship Type="http://schemas.openxmlformats.org/officeDocument/2006/relationships/slide" Target="/ppt/slides/slide6.xml" Id="Rd61e9b48bc214527" /><Relationship Type="http://schemas.openxmlformats.org/officeDocument/2006/relationships/slide" Target="/ppt/slides/slide7.xml" Id="R7426088f0f8a409f" /><Relationship Type="http://schemas.openxmlformats.org/officeDocument/2006/relationships/slide" Target="/ppt/slides/slide8.xml" Id="R6fd9e80996744902" /><Relationship Type="http://schemas.openxmlformats.org/officeDocument/2006/relationships/slide" Target="/ppt/slides/slide9.xml" Id="R71eedeabffd64911" /><Relationship Type="http://schemas.openxmlformats.org/officeDocument/2006/relationships/slide" Target="/ppt/slides/slide10.xml" Id="Rba446ff0ff8144e1" /><Relationship Type="http://schemas.openxmlformats.org/officeDocument/2006/relationships/slide" Target="/ppt/slides/slide11.xml" Id="R85b8b27d29094689" /><Relationship Type="http://schemas.openxmlformats.org/officeDocument/2006/relationships/slide" Target="/ppt/slides/slide12.xml" Id="Re73482def7fb4d38" /><Relationship Type="http://schemas.openxmlformats.org/officeDocument/2006/relationships/slide" Target="/ppt/slides/slide13.xml" Id="Ra6485b4980b44e48" /><Relationship Type="http://schemas.openxmlformats.org/officeDocument/2006/relationships/slide" Target="/ppt/slides/slide14.xml" Id="R3e602021a58140be" /><Relationship Type="http://schemas.openxmlformats.org/officeDocument/2006/relationships/slide" Target="/ppt/slides/slide15.xml" Id="R7e4fc3f7b52a4ad9" /><Relationship Type="http://schemas.openxmlformats.org/officeDocument/2006/relationships/slide" Target="/ppt/slides/slide16.xml" Id="Re6dfebf39fd64198" /><Relationship Type="http://schemas.openxmlformats.org/officeDocument/2006/relationships/slide" Target="/ppt/slides/slide17.xml" Id="R47b3645468e149b6" /><Relationship Type="http://schemas.openxmlformats.org/officeDocument/2006/relationships/slide" Target="/ppt/slides/slide18.xml" Id="Rd2e796ea54424c2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4b3850b4ed74c3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b6c6315dbaa4974" /><Relationship Type="http://schemas.openxmlformats.org/officeDocument/2006/relationships/notesMaster" Target="/ppt/notesMasters/notesMaster1.xml" Id="R8c39873ddf4b479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d2ba09477ea4b25" /><Relationship Type="http://schemas.openxmlformats.org/officeDocument/2006/relationships/notesMaster" Target="/ppt/notesMasters/notesMaster1.xml" Id="R6a329bddd17e430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fc0b08eb8ab486c" /><Relationship Type="http://schemas.openxmlformats.org/officeDocument/2006/relationships/notesMaster" Target="/ppt/notesMasters/notesMaster1.xml" Id="R84bb04887290453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fc6701d45a844ae" /><Relationship Type="http://schemas.openxmlformats.org/officeDocument/2006/relationships/notesMaster" Target="/ppt/notesMasters/notesMaster1.xml" Id="R03d5d7da982d456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26f5e1d75eb42bb" /><Relationship Type="http://schemas.openxmlformats.org/officeDocument/2006/relationships/notesMaster" Target="/ppt/notesMasters/notesMaster1.xml" Id="Rdee94c422f194c1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7ba43b795c54771" /><Relationship Type="http://schemas.openxmlformats.org/officeDocument/2006/relationships/notesMaster" Target="/ppt/notesMasters/notesMaster1.xml" Id="R659309dc30d14fc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402e009c29044b5" /><Relationship Type="http://schemas.openxmlformats.org/officeDocument/2006/relationships/notesMaster" Target="/ppt/notesMasters/notesMaster1.xml" Id="Rcc64b6cf17504c5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b8d3a337dd24323" /><Relationship Type="http://schemas.openxmlformats.org/officeDocument/2006/relationships/notesMaster" Target="/ppt/notesMasters/notesMaster1.xml" Id="R725c13d05db649a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ac27d101f3a48d3" /><Relationship Type="http://schemas.openxmlformats.org/officeDocument/2006/relationships/notesMaster" Target="/ppt/notesMasters/notesMaster1.xml" Id="Rcaaa11832fca4c6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cc0b978194a4378" /><Relationship Type="http://schemas.openxmlformats.org/officeDocument/2006/relationships/notesMaster" Target="/ppt/notesMasters/notesMaster1.xml" Id="Rcf77b3e7702d44d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c776ba088324f18" /><Relationship Type="http://schemas.openxmlformats.org/officeDocument/2006/relationships/notesMaster" Target="/ppt/notesMasters/notesMaster1.xml" Id="R810bcc6fa2f14c1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a96a3569e1148a5" /><Relationship Type="http://schemas.openxmlformats.org/officeDocument/2006/relationships/notesMaster" Target="/ppt/notesMasters/notesMaster1.xml" Id="R5dea7378b2164ae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a1dff7b23114d6f" /><Relationship Type="http://schemas.openxmlformats.org/officeDocument/2006/relationships/notesMaster" Target="/ppt/notesMasters/notesMaster1.xml" Id="R420b147fed8f4e3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728c2268f9246c9" /><Relationship Type="http://schemas.openxmlformats.org/officeDocument/2006/relationships/notesMaster" Target="/ppt/notesMasters/notesMaster1.xml" Id="R1009a46d34df4b0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5919b2a634e45ab" /><Relationship Type="http://schemas.openxmlformats.org/officeDocument/2006/relationships/notesMaster" Target="/ppt/notesMasters/notesMaster1.xml" Id="Re161a4f9980944c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3b56375a0b846b3" /><Relationship Type="http://schemas.openxmlformats.org/officeDocument/2006/relationships/notesMaster" Target="/ppt/notesMasters/notesMaster1.xml" Id="R3b909365cda347e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09cd06807374834" /><Relationship Type="http://schemas.openxmlformats.org/officeDocument/2006/relationships/notesMaster" Target="/ppt/notesMasters/notesMaster1.xml" Id="Re72131c02e1745b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46928575bf04fc2" /><Relationship Type="http://schemas.openxmlformats.org/officeDocument/2006/relationships/notesMaster" Target="/ppt/notesMasters/notesMaster1.xml" Id="R04f6b4c9856947c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6872513aaf44cd" /><Relationship Type="http://schemas.openxmlformats.org/officeDocument/2006/relationships/image" Target="/ppt/media/image.png" Id="R4657270c93c64a55" /><Relationship Type="http://schemas.openxmlformats.org/officeDocument/2006/relationships/image" Target="/ppt/media/image2.png" Id="R6dc4012d0a08453d" /><Relationship Type="http://schemas.openxmlformats.org/officeDocument/2006/relationships/image" Target="/ppt/media/image.jpeg" Id="Rbcb16f493e7647a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369cde16331468b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4657270c93c64a55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6dc4012d0a08453d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b16f493e7647a4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db93be92db14838" /><Relationship Type="http://schemas.openxmlformats.org/officeDocument/2006/relationships/slideLayout" Target="/ppt/slideLayouts/slideLayout1.xml" Id="Rbc55f538dabd46fe" /><Relationship Type="http://schemas.openxmlformats.org/officeDocument/2006/relationships/slideLayout" Target="/ppt/slideLayouts/slideLayout2.xml" Id="Rc003a599cf3f42c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c55f538dabd46fe"/>
    <p:sldLayoutId xmlns:r="http://schemas.openxmlformats.org/officeDocument/2006/relationships" id="2147483650" r:id="Rc003a599cf3f42c2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536a1f1e62d48bc" /><Relationship Type="http://schemas.openxmlformats.org/officeDocument/2006/relationships/notesSlide" Target="/ppt/notesSlides/notesSlide1.xml" Id="R86816c27c5a04c5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e7d6857ead421a" /><Relationship Type="http://schemas.openxmlformats.org/officeDocument/2006/relationships/notesSlide" Target="/ppt/notesSlides/notesSlide2.xml" Id="Ra8b7ef98784a4a8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70adad66f404e4e" /><Relationship Type="http://schemas.openxmlformats.org/officeDocument/2006/relationships/notesSlide" Target="/ppt/notesSlides/notesSlide3.xml" Id="Rf4e61df1853945a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7ac4d72c864144" /><Relationship Type="http://schemas.openxmlformats.org/officeDocument/2006/relationships/notesSlide" Target="/ppt/notesSlides/notesSlide4.xml" Id="R528719f698bb450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85b0bbe4074481" /><Relationship Type="http://schemas.openxmlformats.org/officeDocument/2006/relationships/notesSlide" Target="/ppt/notesSlides/notesSlide5.xml" Id="Rbb29ad6a22db47a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ddddb34fa04af7" /><Relationship Type="http://schemas.openxmlformats.org/officeDocument/2006/relationships/notesSlide" Target="/ppt/notesSlides/notesSlide6.xml" Id="Rccc75609523c48b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d65b298fce4556" /><Relationship Type="http://schemas.openxmlformats.org/officeDocument/2006/relationships/notesSlide" Target="/ppt/notesSlides/notesSlide7.xml" Id="R3285c76779f34cb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de237778c64911" /><Relationship Type="http://schemas.openxmlformats.org/officeDocument/2006/relationships/notesSlide" Target="/ppt/notesSlides/notesSlide8.xml" Id="R43ea1d6aa0c74ef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e10672baf6404d" /><Relationship Type="http://schemas.openxmlformats.org/officeDocument/2006/relationships/notesSlide" Target="/ppt/notesSlides/notesSlide9.xml" Id="R87b0b02ebab049b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029c4c3b004179" /><Relationship Type="http://schemas.openxmlformats.org/officeDocument/2006/relationships/notesSlide" Target="/ppt/notesSlides/notesSlide10.xml" Id="Re4b364029989459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406fc94bff49d3" /><Relationship Type="http://schemas.openxmlformats.org/officeDocument/2006/relationships/notesSlide" Target="/ppt/notesSlides/notesSlide11.xml" Id="R535be9740a1541d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9fc0e339bf4a08" /><Relationship Type="http://schemas.openxmlformats.org/officeDocument/2006/relationships/notesSlide" Target="/ppt/notesSlides/notesSlide12.xml" Id="R731820fced3042c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8158d0d73bc4c8a" /><Relationship Type="http://schemas.openxmlformats.org/officeDocument/2006/relationships/notesSlide" Target="/ppt/notesSlides/notesSlide13.xml" Id="R88cf01b08f1e4bb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15bda5dd5340bb" /><Relationship Type="http://schemas.openxmlformats.org/officeDocument/2006/relationships/notesSlide" Target="/ppt/notesSlides/notesSlide14.xml" Id="R77e062d025924b1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d89108632c41cc" /><Relationship Type="http://schemas.openxmlformats.org/officeDocument/2006/relationships/notesSlide" Target="/ppt/notesSlides/notesSlide15.xml" Id="Rc2f0bf88ffcd4e6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2443ff24c84706" /><Relationship Type="http://schemas.openxmlformats.org/officeDocument/2006/relationships/notesSlide" Target="/ppt/notesSlides/notesSlide16.xml" Id="R5a72e3780fe548a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6fd91ef6db4513" /><Relationship Type="http://schemas.openxmlformats.org/officeDocument/2006/relationships/notesSlide" Target="/ppt/notesSlides/notesSlide17.xml" Id="R40c1ef7804ad450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7e502a33404872" /><Relationship Type="http://schemas.openxmlformats.org/officeDocument/2006/relationships/notesSlide" Target="/ppt/notesSlides/notesSlide18.xml" Id="R6e771d45db06431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雅歌第1章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Song of Solomon 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1:1  |  Song of Solomon 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所羅門的歌，是歌中的雅歌。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song of songs, which is Solomon’s.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1:2  |  Song of Solomon 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願他用口與我親嘴； 因你的愛情比酒更美。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him kiss me with the kisses of his mouth: for thy love is better than wine.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1:3  |  Song of Solomon 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你的膏油馨香； 你的名[如同]倒出來的[香]膏， 所以眾童女都愛你。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of the savour of thy good ointments thy name is as ointment poured forth, therefore do the virgins love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1:4  |  Song of Solomon 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願你吸引我，我們就快跑跟隨你。 王帶我進了內室， 我們必因你歡喜快樂。 我們要稱讚你的愛情， 勝似稱讚[美]酒。 他們愛你是理所當然的。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Draw me, we will run after thee: the king hath brought me into his chambers: we will be glad and rejoice in thee, we will remember thy love more than wine: the upright love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1:5  |  Song of Solomon 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耶路撒冷的眾女子啊， 我雖然黑，卻是秀美， 如同基達的帳棚， 好像所羅門的幔子。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black, but comely, O ye daughters of Jerusalem, as the tents of Kedar, as the curtains of Solomon.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1:6  |  Song of Solomon 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不要因日頭把我曬黑了就輕看我。 我同母的弟兄向我發怒， 他們使我看守葡萄園； 我自己的葡萄園卻沒有看守。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Look not upon me, because I am black, because the sun hath looked upon me: my mother’s children were angry with me; they made me the keeper of the vineyards; but mine own vineyard have I not kept.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1:7  |  Song of Solomon 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我心所愛的啊，求你告訴我， 你在何處牧羊？ 晌午在何處使羊歇臥？ 我何必在你同伴的羊群旁邊 好像蒙着臉的人呢？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Tell me, O thou whom my soul loveth, where thou feedest, where thou makest thy flock to rest at noon: for why should I be as one that turneth aside by the flocks of thy companions?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1:8  |  Song of Solomon 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你這女子中極美麗的， 你若不知道， 只管跟隨羊群的腳蹤去， 把你的山羊羔牧放在牧人帳棚的旁邊。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thou know not, O thou fairest among women, go thy way forth by the footsteps of the flock, and feed thy kids beside the shepherds’ tents.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1:9  |  Song of Solomon 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我的佳偶， 我將你比法老車上套的駿馬。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compared thee, O my love, to a company of horses in Pharaoh’s chariots.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1:10  |  Song of Solomon 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你的兩腮因髮辮而秀美； 你的頸項因珠串而華麗。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cheeks are comely with rows of jewels, thy neck with chains of gold.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1:11  |  Song of Solomon 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我們要為你編上金辮，鑲上銀釘。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We will make thee borders of gold with studs of silver.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1:12  |  Song of Solomon 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王正坐席的時候， 我的哪噠香膏發出香味。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While the king sitteth at his table, my spikenard sendeth forth the smell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1:13  |  Song of Solomon 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我以我的良人為一袋沒藥， 常在我懷中。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bundle of myrrh is my wellbeloved unto me; he shall lie all night betwixt my breasts.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1:14  |  Song of Solomon 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我以我的良人為一棵鳳仙花， 在隱‧基底葡萄園中。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beloved is unto me as a cluster of camphire in the vineyards of En-gedi.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1:15  |  Song of Solomon 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我的佳偶，你甚美麗！你甚美麗！ 你的眼[好像]鴿子眼。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thou art fair, my love; behold, thou art fair; thou hast doves’ eyes.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1:16  |  Song of Solomon 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我的良人哪，你甚美麗可愛！ 我們以青草為床榻，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thou art fair, my beloved, yea, pleasant: also our bed is green.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1:17  |  Song of Solomon 1:17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以香柏樹為房屋的棟樑， 以松樹為椽子。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beams of our house are cedar, and our rafters of fir.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2026-08-30T04:07:35.3830000Z</dcterms:created>
  <dcterms:modified xsi:type="dcterms:W3CDTF">2026-08-30T04:07:35.3830000Z</dcterms:modified>
</coreProperties>
</file>