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0466b24503b410a" /><Relationship Type="http://schemas.openxmlformats.org/officeDocument/2006/relationships/extended-properties" Target="/docProps/app.xml" Id="R87e4481221e84250" /><Relationship Type="http://schemas.openxmlformats.org/officeDocument/2006/relationships/officeDocument" Target="/ppt/presentation.xml" Id="Rcb45fb89b99e444a" /></Relationships>
</file>

<file path=ppt/presentation.xml><?xml version="1.0" encoding="utf-8"?>
<p:presentation xmlns:p="http://schemas.openxmlformats.org/presentationml/2006/main">
  <p:sldMasterIdLst>
    <p:sldMasterId xmlns:r="http://schemas.openxmlformats.org/officeDocument/2006/relationships" id="2147483648" r:id="Rdc151828adc548af"/>
  </p:sldMasterIdLst>
  <p:notesMasterIdLst>
    <p:notesMasterId xmlns:r="http://schemas.openxmlformats.org/officeDocument/2006/relationships" r:id="R19798c1da6da41dc"/>
  </p:notesMasterIdLst>
  <p:sldIdLst>
    <p:sldId xmlns:r="http://schemas.openxmlformats.org/officeDocument/2006/relationships" id="256" r:id="R804331becb8c4a64"/>
    <p:sldId xmlns:r="http://schemas.openxmlformats.org/officeDocument/2006/relationships" id="257" r:id="Rbed648547a914ea8"/>
    <p:sldId xmlns:r="http://schemas.openxmlformats.org/officeDocument/2006/relationships" id="258" r:id="R192d3d103c6d4a33"/>
    <p:sldId xmlns:r="http://schemas.openxmlformats.org/officeDocument/2006/relationships" id="259" r:id="R28f9cca3198a4cb0"/>
    <p:sldId xmlns:r="http://schemas.openxmlformats.org/officeDocument/2006/relationships" id="260" r:id="R174bf0db07974155"/>
    <p:sldId xmlns:r="http://schemas.openxmlformats.org/officeDocument/2006/relationships" id="261" r:id="R08f372611fdc444d"/>
    <p:sldId xmlns:r="http://schemas.openxmlformats.org/officeDocument/2006/relationships" id="262" r:id="Rf7b94c74dcaf4baf"/>
    <p:sldId xmlns:r="http://schemas.openxmlformats.org/officeDocument/2006/relationships" id="263" r:id="R4e1cc47f25fa41b1"/>
    <p:sldId xmlns:r="http://schemas.openxmlformats.org/officeDocument/2006/relationships" id="264" r:id="Rfa659a47d49c45ed"/>
    <p:sldId xmlns:r="http://schemas.openxmlformats.org/officeDocument/2006/relationships" id="265" r:id="Ra1bcf66b5fa0474b"/>
    <p:sldId xmlns:r="http://schemas.openxmlformats.org/officeDocument/2006/relationships" id="266" r:id="R5c85643f80ee4a63"/>
    <p:sldId xmlns:r="http://schemas.openxmlformats.org/officeDocument/2006/relationships" id="267" r:id="R2f15d2d9ae824729"/>
    <p:sldId xmlns:r="http://schemas.openxmlformats.org/officeDocument/2006/relationships" id="268" r:id="Reeb4f6f662c84066"/>
    <p:sldId xmlns:r="http://schemas.openxmlformats.org/officeDocument/2006/relationships" id="269" r:id="Rc701d09e8f3141d3"/>
    <p:sldId xmlns:r="http://schemas.openxmlformats.org/officeDocument/2006/relationships" id="270" r:id="Rc4ca26a0e4cf4178"/>
    <p:sldId xmlns:r="http://schemas.openxmlformats.org/officeDocument/2006/relationships" id="271" r:id="Rffa66cc9a3934b97"/>
    <p:sldId xmlns:r="http://schemas.openxmlformats.org/officeDocument/2006/relationships" id="272" r:id="R19d0a7feb2164f60"/>
    <p:sldId xmlns:r="http://schemas.openxmlformats.org/officeDocument/2006/relationships" id="273" r:id="R01e1bd0cb7d74ceb"/>
    <p:sldId xmlns:r="http://schemas.openxmlformats.org/officeDocument/2006/relationships" id="274" r:id="R6e033be4fbd04c74"/>
    <p:sldId xmlns:r="http://schemas.openxmlformats.org/officeDocument/2006/relationships" id="275" r:id="R2cb97180391c4fd4"/>
    <p:sldId xmlns:r="http://schemas.openxmlformats.org/officeDocument/2006/relationships" id="276" r:id="R33107f34c0684757"/>
    <p:sldId xmlns:r="http://schemas.openxmlformats.org/officeDocument/2006/relationships" id="277" r:id="Rf7361a91a81148d2"/>
    <p:sldId xmlns:r="http://schemas.openxmlformats.org/officeDocument/2006/relationships" id="278" r:id="Rcd837ba8108046f6"/>
    <p:sldId xmlns:r="http://schemas.openxmlformats.org/officeDocument/2006/relationships" id="279" r:id="R3911a63aff2f4f45"/>
    <p:sldId xmlns:r="http://schemas.openxmlformats.org/officeDocument/2006/relationships" id="280" r:id="R895dc16e191d4422"/>
    <p:sldId xmlns:r="http://schemas.openxmlformats.org/officeDocument/2006/relationships" id="281" r:id="R245f3a24482d46a8"/>
    <p:sldId xmlns:r="http://schemas.openxmlformats.org/officeDocument/2006/relationships" id="282" r:id="Rac4778aadb3d4afd"/>
    <p:sldId xmlns:r="http://schemas.openxmlformats.org/officeDocument/2006/relationships" id="283" r:id="R42f1011fed554224"/>
    <p:sldId xmlns:r="http://schemas.openxmlformats.org/officeDocument/2006/relationships" id="284" r:id="R66efb9e1dae0478a"/>
    <p:sldId xmlns:r="http://schemas.openxmlformats.org/officeDocument/2006/relationships" id="285" r:id="R4e869b5695594a64"/>
    <p:sldId xmlns:r="http://schemas.openxmlformats.org/officeDocument/2006/relationships" id="286" r:id="Rb9732e246eca40cb"/>
    <p:sldId xmlns:r="http://schemas.openxmlformats.org/officeDocument/2006/relationships" id="287" r:id="R30108337ff85480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70377a07e9d4a38" /><Relationship Type="http://schemas.openxmlformats.org/officeDocument/2006/relationships/slideMaster" Target="/ppt/slideMasters/slideMaster1.xml" Id="Rdc151828adc548af" /><Relationship Type="http://schemas.openxmlformats.org/officeDocument/2006/relationships/notesMaster" Target="/ppt/notesMasters/notesMaster1.xml" Id="R19798c1da6da41dc" /><Relationship Type="http://schemas.openxmlformats.org/officeDocument/2006/relationships/presProps" Target="/ppt/presProps.xml" Id="Ra249ddff94874fa3" /><Relationship Type="http://schemas.openxmlformats.org/officeDocument/2006/relationships/tableStyles" Target="/ppt/tableStyles.xml" Id="R3135367c065745f9" /><Relationship Type="http://schemas.openxmlformats.org/officeDocument/2006/relationships/slide" Target="/ppt/slides/slide1.xml" Id="R804331becb8c4a64" /><Relationship Type="http://schemas.openxmlformats.org/officeDocument/2006/relationships/slide" Target="/ppt/slides/slide2.xml" Id="Rbed648547a914ea8" /><Relationship Type="http://schemas.openxmlformats.org/officeDocument/2006/relationships/slide" Target="/ppt/slides/slide3.xml" Id="R192d3d103c6d4a33" /><Relationship Type="http://schemas.openxmlformats.org/officeDocument/2006/relationships/slide" Target="/ppt/slides/slide4.xml" Id="R28f9cca3198a4cb0" /><Relationship Type="http://schemas.openxmlformats.org/officeDocument/2006/relationships/slide" Target="/ppt/slides/slide5.xml" Id="R174bf0db07974155" /><Relationship Type="http://schemas.openxmlformats.org/officeDocument/2006/relationships/slide" Target="/ppt/slides/slide6.xml" Id="R08f372611fdc444d" /><Relationship Type="http://schemas.openxmlformats.org/officeDocument/2006/relationships/slide" Target="/ppt/slides/slide7.xml" Id="Rf7b94c74dcaf4baf" /><Relationship Type="http://schemas.openxmlformats.org/officeDocument/2006/relationships/slide" Target="/ppt/slides/slide8.xml" Id="R4e1cc47f25fa41b1" /><Relationship Type="http://schemas.openxmlformats.org/officeDocument/2006/relationships/slide" Target="/ppt/slides/slide9.xml" Id="Rfa659a47d49c45ed" /><Relationship Type="http://schemas.openxmlformats.org/officeDocument/2006/relationships/slide" Target="/ppt/slides/slide10.xml" Id="Ra1bcf66b5fa0474b" /><Relationship Type="http://schemas.openxmlformats.org/officeDocument/2006/relationships/slide" Target="/ppt/slides/slide11.xml" Id="R5c85643f80ee4a63" /><Relationship Type="http://schemas.openxmlformats.org/officeDocument/2006/relationships/slide" Target="/ppt/slides/slide12.xml" Id="R2f15d2d9ae824729" /><Relationship Type="http://schemas.openxmlformats.org/officeDocument/2006/relationships/slide" Target="/ppt/slides/slide13.xml" Id="Reeb4f6f662c84066" /><Relationship Type="http://schemas.openxmlformats.org/officeDocument/2006/relationships/slide" Target="/ppt/slides/slide14.xml" Id="Rc701d09e8f3141d3" /><Relationship Type="http://schemas.openxmlformats.org/officeDocument/2006/relationships/slide" Target="/ppt/slides/slide15.xml" Id="Rc4ca26a0e4cf4178" /><Relationship Type="http://schemas.openxmlformats.org/officeDocument/2006/relationships/slide" Target="/ppt/slides/slide16.xml" Id="Rffa66cc9a3934b97" /><Relationship Type="http://schemas.openxmlformats.org/officeDocument/2006/relationships/slide" Target="/ppt/slides/slide17.xml" Id="R19d0a7feb2164f60" /><Relationship Type="http://schemas.openxmlformats.org/officeDocument/2006/relationships/slide" Target="/ppt/slides/slide18.xml" Id="R01e1bd0cb7d74ceb" /><Relationship Type="http://schemas.openxmlformats.org/officeDocument/2006/relationships/slide" Target="/ppt/slides/slide19.xml" Id="R6e033be4fbd04c74" /><Relationship Type="http://schemas.openxmlformats.org/officeDocument/2006/relationships/slide" Target="/ppt/slides/slide20.xml" Id="R2cb97180391c4fd4" /><Relationship Type="http://schemas.openxmlformats.org/officeDocument/2006/relationships/slide" Target="/ppt/slides/slide21.xml" Id="R33107f34c0684757" /><Relationship Type="http://schemas.openxmlformats.org/officeDocument/2006/relationships/slide" Target="/ppt/slides/slide22.xml" Id="Rf7361a91a81148d2" /><Relationship Type="http://schemas.openxmlformats.org/officeDocument/2006/relationships/slide" Target="/ppt/slides/slide23.xml" Id="Rcd837ba8108046f6" /><Relationship Type="http://schemas.openxmlformats.org/officeDocument/2006/relationships/slide" Target="/ppt/slides/slide24.xml" Id="R3911a63aff2f4f45" /><Relationship Type="http://schemas.openxmlformats.org/officeDocument/2006/relationships/slide" Target="/ppt/slides/slide25.xml" Id="R895dc16e191d4422" /><Relationship Type="http://schemas.openxmlformats.org/officeDocument/2006/relationships/slide" Target="/ppt/slides/slide26.xml" Id="R245f3a24482d46a8" /><Relationship Type="http://schemas.openxmlformats.org/officeDocument/2006/relationships/slide" Target="/ppt/slides/slide27.xml" Id="Rac4778aadb3d4afd" /><Relationship Type="http://schemas.openxmlformats.org/officeDocument/2006/relationships/slide" Target="/ppt/slides/slide28.xml" Id="R42f1011fed554224" /><Relationship Type="http://schemas.openxmlformats.org/officeDocument/2006/relationships/slide" Target="/ppt/slides/slide29.xml" Id="R66efb9e1dae0478a" /><Relationship Type="http://schemas.openxmlformats.org/officeDocument/2006/relationships/slide" Target="/ppt/slides/slide30.xml" Id="R4e869b5695594a64" /><Relationship Type="http://schemas.openxmlformats.org/officeDocument/2006/relationships/slide" Target="/ppt/slides/slide31.xml" Id="Rb9732e246eca40cb" /><Relationship Type="http://schemas.openxmlformats.org/officeDocument/2006/relationships/slide" Target="/ppt/slides/slide32.xml" Id="R30108337ff85480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cc4da0fd3684cd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438fa78a03d43e7" /><Relationship Type="http://schemas.openxmlformats.org/officeDocument/2006/relationships/notesMaster" Target="/ppt/notesMasters/notesMaster1.xml" Id="R46bfdb029fb84937" /></Relationships>
</file>

<file path=ppt/notesSlides/_rels/notesSlide2.xml.rels>&#65279;<?xml version="1.0" encoding="utf-8"?><Relationships xmlns="http://schemas.openxmlformats.org/package/2006/relationships"><Relationship Type="http://schemas.openxmlformats.org/officeDocument/2006/relationships/slide" Target="/ppt/slides/slide2.xml" Id="Re83a6bc2524e4969" /><Relationship Type="http://schemas.openxmlformats.org/officeDocument/2006/relationships/notesMaster" Target="/ppt/notesMasters/notesMaster1.xml" Id="Rf4ab631968d94cdb" /></Relationships>
</file>

<file path=ppt/notesSlides/_rels/notesSlide3.xml.rels>&#65279;<?xml version="1.0" encoding="utf-8"?><Relationships xmlns="http://schemas.openxmlformats.org/package/2006/relationships"><Relationship Type="http://schemas.openxmlformats.org/officeDocument/2006/relationships/slide" Target="/ppt/slides/slide3.xml" Id="Red82a080b16b42be" /><Relationship Type="http://schemas.openxmlformats.org/officeDocument/2006/relationships/notesMaster" Target="/ppt/notesMasters/notesMaster1.xml" Id="R07acdd8eeb7c459e" /></Relationships>
</file>

<file path=ppt/notesSlides/_rels/notesSlide4.xml.rels>&#65279;<?xml version="1.0" encoding="utf-8"?><Relationships xmlns="http://schemas.openxmlformats.org/package/2006/relationships"><Relationship Type="http://schemas.openxmlformats.org/officeDocument/2006/relationships/slide" Target="/ppt/slides/slide4.xml" Id="Rdbfc9cd065ce475a" /><Relationship Type="http://schemas.openxmlformats.org/officeDocument/2006/relationships/notesMaster" Target="/ppt/notesMasters/notesMaster1.xml" Id="R23f1155bd5c74327" /></Relationships>
</file>

<file path=ppt/notesSlides/_rels/notesSlide5.xml.rels>&#65279;<?xml version="1.0" encoding="utf-8"?><Relationships xmlns="http://schemas.openxmlformats.org/package/2006/relationships"><Relationship Type="http://schemas.openxmlformats.org/officeDocument/2006/relationships/slide" Target="/ppt/slides/slide5.xml" Id="R72cbdbc3fd4f491d" /><Relationship Type="http://schemas.openxmlformats.org/officeDocument/2006/relationships/notesMaster" Target="/ppt/notesMasters/notesMaster1.xml" Id="Rbb2dc5889cbd4594" /></Relationships>
</file>

<file path=ppt/notesSlides/_rels/notesSlide6.xml.rels>&#65279;<?xml version="1.0" encoding="utf-8"?><Relationships xmlns="http://schemas.openxmlformats.org/package/2006/relationships"><Relationship Type="http://schemas.openxmlformats.org/officeDocument/2006/relationships/slide" Target="/ppt/slides/slide6.xml" Id="R39e5690760a94c8b" /><Relationship Type="http://schemas.openxmlformats.org/officeDocument/2006/relationships/notesMaster" Target="/ppt/notesMasters/notesMaster1.xml" Id="Rd4dd56b6fd014947" /></Relationships>
</file>

<file path=ppt/notesSlides/_rels/notesSlide7.xml.rels>&#65279;<?xml version="1.0" encoding="utf-8"?><Relationships xmlns="http://schemas.openxmlformats.org/package/2006/relationships"><Relationship Type="http://schemas.openxmlformats.org/officeDocument/2006/relationships/slide" Target="/ppt/slides/slide7.xml" Id="R90365235f2634447" /><Relationship Type="http://schemas.openxmlformats.org/officeDocument/2006/relationships/notesMaster" Target="/ppt/notesMasters/notesMaster1.xml" Id="R8fb76fa95dc64596" /></Relationships>
</file>

<file path=ppt/notesSlides/_rels/notesSlide8.xml.rels>&#65279;<?xml version="1.0" encoding="utf-8"?><Relationships xmlns="http://schemas.openxmlformats.org/package/2006/relationships"><Relationship Type="http://schemas.openxmlformats.org/officeDocument/2006/relationships/slide" Target="/ppt/slides/slide8.xml" Id="R699c0eb1efa941a5" /><Relationship Type="http://schemas.openxmlformats.org/officeDocument/2006/relationships/notesMaster" Target="/ppt/notesMasters/notesMaster1.xml" Id="R87728541290d45cc" /></Relationships>
</file>

<file path=ppt/notesSlides/_rels/notesSlide9.xml.rels>&#65279;<?xml version="1.0" encoding="utf-8"?><Relationships xmlns="http://schemas.openxmlformats.org/package/2006/relationships"><Relationship Type="http://schemas.openxmlformats.org/officeDocument/2006/relationships/slide" Target="/ppt/slides/slide9.xml" Id="R8ad97616015b44bc" /><Relationship Type="http://schemas.openxmlformats.org/officeDocument/2006/relationships/notesMaster" Target="/ppt/notesMasters/notesMaster1.xml" Id="Rbf162934a87c4f1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858906d0f494720" /><Relationship Type="http://schemas.openxmlformats.org/officeDocument/2006/relationships/notesMaster" Target="/ppt/notesMasters/notesMaster1.xml" Id="R1a6a62fb58584ce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04d321a9c3e41aa" /><Relationship Type="http://schemas.openxmlformats.org/officeDocument/2006/relationships/notesMaster" Target="/ppt/notesMasters/notesMaster1.xml" Id="R2bc6b255bb8d44a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e71a763995042f2" /><Relationship Type="http://schemas.openxmlformats.org/officeDocument/2006/relationships/notesMaster" Target="/ppt/notesMasters/notesMaster1.xml" Id="Re9936be2edb949f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75b239e7fe145c5" /><Relationship Type="http://schemas.openxmlformats.org/officeDocument/2006/relationships/notesMaster" Target="/ppt/notesMasters/notesMaster1.xml" Id="Rb4992e1fa2074e6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eeac36f49b1499a" /><Relationship Type="http://schemas.openxmlformats.org/officeDocument/2006/relationships/notesMaster" Target="/ppt/notesMasters/notesMaster1.xml" Id="R4e1499dd3e2e43a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59fdc2e2dc6481c" /><Relationship Type="http://schemas.openxmlformats.org/officeDocument/2006/relationships/notesMaster" Target="/ppt/notesMasters/notesMaster1.xml" Id="R3b55b0ca416a48a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b9aecdd65cf483d" /><Relationship Type="http://schemas.openxmlformats.org/officeDocument/2006/relationships/notesMaster" Target="/ppt/notesMasters/notesMaster1.xml" Id="Racd2f12f4ae549a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6fe3098d1474561" /><Relationship Type="http://schemas.openxmlformats.org/officeDocument/2006/relationships/notesMaster" Target="/ppt/notesMasters/notesMaster1.xml" Id="Rc587aef1100942a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0964e12c8564196" /><Relationship Type="http://schemas.openxmlformats.org/officeDocument/2006/relationships/notesMaster" Target="/ppt/notesMasters/notesMaster1.xml" Id="R1c07ea77b2d54aa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a7c9855531a4600" /><Relationship Type="http://schemas.openxmlformats.org/officeDocument/2006/relationships/notesMaster" Target="/ppt/notesMasters/notesMaster1.xml" Id="Rbaa9d302f0f14cf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c927c4c8e174bf4" /><Relationship Type="http://schemas.openxmlformats.org/officeDocument/2006/relationships/notesMaster" Target="/ppt/notesMasters/notesMaster1.xml" Id="Rcef8927ebc6c490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cbb41b3e43d4674" /><Relationship Type="http://schemas.openxmlformats.org/officeDocument/2006/relationships/notesMaster" Target="/ppt/notesMasters/notesMaster1.xml" Id="Rc3210dc9f32f4a9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e687d06a2eb42db" /><Relationship Type="http://schemas.openxmlformats.org/officeDocument/2006/relationships/notesMaster" Target="/ppt/notesMasters/notesMaster1.xml" Id="R31d8b7cd37ba4c0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8aeef16b0f44f2c" /><Relationship Type="http://schemas.openxmlformats.org/officeDocument/2006/relationships/notesMaster" Target="/ppt/notesMasters/notesMaster1.xml" Id="Rbdd1ae0ea98d4a23"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35c0594cf62434f" /><Relationship Type="http://schemas.openxmlformats.org/officeDocument/2006/relationships/notesMaster" Target="/ppt/notesMasters/notesMaster1.xml" Id="R1fce11aa147747b7"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cc9b1fa83ce431a" /><Relationship Type="http://schemas.openxmlformats.org/officeDocument/2006/relationships/notesMaster" Target="/ppt/notesMasters/notesMaster1.xml" Id="R895fd2c4dec04550"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eef51d378e940db" /><Relationship Type="http://schemas.openxmlformats.org/officeDocument/2006/relationships/notesMaster" Target="/ppt/notesMasters/notesMaster1.xml" Id="R8aa739db0d4d4e7d"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0966a9d0393470d" /><Relationship Type="http://schemas.openxmlformats.org/officeDocument/2006/relationships/notesMaster" Target="/ppt/notesMasters/notesMaster1.xml" Id="Rd88f511ea8c14a5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98078aca33f9434c" /><Relationship Type="http://schemas.openxmlformats.org/officeDocument/2006/relationships/notesMaster" Target="/ppt/notesMasters/notesMaster1.xml" Id="Rbf5d3877a49b4622"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77c627a6a55d487e" /><Relationship Type="http://schemas.openxmlformats.org/officeDocument/2006/relationships/notesMaster" Target="/ppt/notesMasters/notesMaster1.xml" Id="R6888124a1b3e47b7"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9eea0999c3aa4652" /><Relationship Type="http://schemas.openxmlformats.org/officeDocument/2006/relationships/notesMaster" Target="/ppt/notesMasters/notesMaster1.xml" Id="Rdad876e946a34d49"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83c226b29d7f4e2c" /><Relationship Type="http://schemas.openxmlformats.org/officeDocument/2006/relationships/notesMaster" Target="/ppt/notesMasters/notesMaster1.xml" Id="Rdb8e53bbda604298"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3612d8d18baf485c" /><Relationship Type="http://schemas.openxmlformats.org/officeDocument/2006/relationships/notesMaster" Target="/ppt/notesMasters/notesMaster1.xml" Id="R5895277b441747b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9a555dc52494cce" /><Relationship Type="http://schemas.openxmlformats.org/officeDocument/2006/relationships/image" Target="/ppt/media/image.png" Id="Re4f9dc1f19ec43a0" /><Relationship Type="http://schemas.openxmlformats.org/officeDocument/2006/relationships/image" Target="/ppt/media/image2.png" Id="R1358eddceb584607" /><Relationship Type="http://schemas.openxmlformats.org/officeDocument/2006/relationships/image" Target="/ppt/media/image.jpeg" Id="Rb1a023f8c1f945a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d1435d9a9b34d4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4f9dc1f19ec43a0"/>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358eddceb58460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1a023f8c1f945a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fe4ccae9fe64b09" /><Relationship Type="http://schemas.openxmlformats.org/officeDocument/2006/relationships/slideLayout" Target="/ppt/slideLayouts/slideLayout1.xml" Id="R5adfca0dc5494c0b" /><Relationship Type="http://schemas.openxmlformats.org/officeDocument/2006/relationships/slideLayout" Target="/ppt/slideLayouts/slideLayout2.xml" Id="R9981536c7c2d468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adfca0dc5494c0b"/>
    <p:sldLayoutId xmlns:r="http://schemas.openxmlformats.org/officeDocument/2006/relationships" id="2147483650" r:id="R9981536c7c2d468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e060cf9c1f54665" /><Relationship Type="http://schemas.openxmlformats.org/officeDocument/2006/relationships/notesSlide" Target="/ppt/notesSlides/notesSlide1.xml" Id="R0970e71f891b478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57644edcf6940d4" /><Relationship Type="http://schemas.openxmlformats.org/officeDocument/2006/relationships/notesSlide" Target="/ppt/notesSlides/notesSlide2.xml" Id="R137b4580bd95479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63c485b585e45cc" /><Relationship Type="http://schemas.openxmlformats.org/officeDocument/2006/relationships/notesSlide" Target="/ppt/notesSlides/notesSlide3.xml" Id="R939969ff23474bc6"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dc14686b6e4414f" /><Relationship Type="http://schemas.openxmlformats.org/officeDocument/2006/relationships/notesSlide" Target="/ppt/notesSlides/notesSlide4.xml" Id="Rb113981c6dca45e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f8ca5f905d54c59" /><Relationship Type="http://schemas.openxmlformats.org/officeDocument/2006/relationships/notesSlide" Target="/ppt/notesSlides/notesSlide5.xml" Id="R2153dafb349b45a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d9ed02f02474002" /><Relationship Type="http://schemas.openxmlformats.org/officeDocument/2006/relationships/notesSlide" Target="/ppt/notesSlides/notesSlide6.xml" Id="R0982c4061c9b49a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4a6aabada7644df" /><Relationship Type="http://schemas.openxmlformats.org/officeDocument/2006/relationships/notesSlide" Target="/ppt/notesSlides/notesSlide7.xml" Id="Rb9d570e6bb034ad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95f3c0d5b6a47e7" /><Relationship Type="http://schemas.openxmlformats.org/officeDocument/2006/relationships/notesSlide" Target="/ppt/notesSlides/notesSlide8.xml" Id="Rddade722245844a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abb99111807481d" /><Relationship Type="http://schemas.openxmlformats.org/officeDocument/2006/relationships/notesSlide" Target="/ppt/notesSlides/notesSlide9.xml" Id="R1f8f0a4cb3d84f9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4dc02b2943024b21" /><Relationship Type="http://schemas.openxmlformats.org/officeDocument/2006/relationships/notesSlide" Target="/ppt/notesSlides/notesSlide10.xml" Id="R4f359a9108eb417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364aa09647c4504" /><Relationship Type="http://schemas.openxmlformats.org/officeDocument/2006/relationships/notesSlide" Target="/ppt/notesSlides/notesSlide11.xml" Id="Rd67d231e6b1e442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9c73c501c7c94a47" /><Relationship Type="http://schemas.openxmlformats.org/officeDocument/2006/relationships/notesSlide" Target="/ppt/notesSlides/notesSlide12.xml" Id="Rbc9108dc51924c4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41435ded0b74e25" /><Relationship Type="http://schemas.openxmlformats.org/officeDocument/2006/relationships/notesSlide" Target="/ppt/notesSlides/notesSlide13.xml" Id="Re5d07b496c31473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84788b3c00f44d3" /><Relationship Type="http://schemas.openxmlformats.org/officeDocument/2006/relationships/notesSlide" Target="/ppt/notesSlides/notesSlide14.xml" Id="R78b376c7600b4f3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9b75738c9d2447ef" /><Relationship Type="http://schemas.openxmlformats.org/officeDocument/2006/relationships/notesSlide" Target="/ppt/notesSlides/notesSlide15.xml" Id="R6e5efbf79c424a6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e7e96781591546f5" /><Relationship Type="http://schemas.openxmlformats.org/officeDocument/2006/relationships/notesSlide" Target="/ppt/notesSlides/notesSlide16.xml" Id="Rfb77063f87de4ec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3bfa35609624864" /><Relationship Type="http://schemas.openxmlformats.org/officeDocument/2006/relationships/notesSlide" Target="/ppt/notesSlides/notesSlide17.xml" Id="Ra4dfcbd601944d6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091b8909c8a4a44" /><Relationship Type="http://schemas.openxmlformats.org/officeDocument/2006/relationships/notesSlide" Target="/ppt/notesSlides/notesSlide18.xml" Id="R517dca0ae14448a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0fdf495a2ac4b30" /><Relationship Type="http://schemas.openxmlformats.org/officeDocument/2006/relationships/notesSlide" Target="/ppt/notesSlides/notesSlide19.xml" Id="Rc4c454195cae4c6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fa862bea11f14051" /><Relationship Type="http://schemas.openxmlformats.org/officeDocument/2006/relationships/notesSlide" Target="/ppt/notesSlides/notesSlide20.xml" Id="R8e64c161e9de41d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73d6b18a8e8e4c78" /><Relationship Type="http://schemas.openxmlformats.org/officeDocument/2006/relationships/notesSlide" Target="/ppt/notesSlides/notesSlide21.xml" Id="Ra6fafe8376d34c6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0cd8b9681dc84a4c" /><Relationship Type="http://schemas.openxmlformats.org/officeDocument/2006/relationships/notesSlide" Target="/ppt/notesSlides/notesSlide22.xml" Id="Rc6f238e77b93428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0fcafb509e2c48c9" /><Relationship Type="http://schemas.openxmlformats.org/officeDocument/2006/relationships/notesSlide" Target="/ppt/notesSlides/notesSlide23.xml" Id="R79d9b5d5500e4b8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930d7aade3014f5c" /><Relationship Type="http://schemas.openxmlformats.org/officeDocument/2006/relationships/notesSlide" Target="/ppt/notesSlides/notesSlide24.xml" Id="R20fd49e262454d6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db13ac9da60f4ce4" /><Relationship Type="http://schemas.openxmlformats.org/officeDocument/2006/relationships/notesSlide" Target="/ppt/notesSlides/notesSlide25.xml" Id="R88c60a9a99f149b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6912c640e2784769" /><Relationship Type="http://schemas.openxmlformats.org/officeDocument/2006/relationships/notesSlide" Target="/ppt/notesSlides/notesSlide26.xml" Id="Rba1aba59218943b0"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3a23712b48df46bc" /><Relationship Type="http://schemas.openxmlformats.org/officeDocument/2006/relationships/notesSlide" Target="/ppt/notesSlides/notesSlide27.xml" Id="R84188e66720e4fd1"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a21c64f621564dbe" /><Relationship Type="http://schemas.openxmlformats.org/officeDocument/2006/relationships/notesSlide" Target="/ppt/notesSlides/notesSlide28.xml" Id="R5f7c76532a0842a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1cde40671cdf44b8" /><Relationship Type="http://schemas.openxmlformats.org/officeDocument/2006/relationships/notesSlide" Target="/ppt/notesSlides/notesSlide29.xml" Id="R6c028cfd3545416e"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d417e779518c470a" /><Relationship Type="http://schemas.openxmlformats.org/officeDocument/2006/relationships/notesSlide" Target="/ppt/notesSlides/notesSlide30.xml" Id="R1882fcf0dba2405f"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bb28918baa19470d" /><Relationship Type="http://schemas.openxmlformats.org/officeDocument/2006/relationships/notesSlide" Target="/ppt/notesSlides/notesSlide31.xml" Id="R36a573439cf64b28"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4f01231accdd4f9f" /><Relationship Type="http://schemas.openxmlformats.org/officeDocument/2006/relationships/notesSlide" Target="/ppt/notesSlides/notesSlide32.xml" Id="R521ffed80bed4d8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以西結書第44章</a:t>
            </a:r>
          </a:p>
          <a:p xmlns:a="http://schemas.openxmlformats.org/drawingml/2006/main">
            <a:pPr algn="ctr">
              <a:buNone/>
            </a:pPr>
            <a:r>
              <a:rPr sz="2000">
                <a:solidFill>
                  <a:srgbClr val="FFFFFF"/>
                </a:solidFill>
                <a:latin typeface="Georgia"/>
                <a:ea typeface="Georgia"/>
                <a:cs typeface="Georgia"/>
              </a:rPr>
              <a:t>Ezekiel 44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44:1  |  Ezekiel 44:1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他又帶我回到聖地朝東的外門；那門關閉了。</a:t>
            </a:r>
          </a:p>
          <a:p xmlns:a="http://schemas.openxmlformats.org/drawingml/2006/main">
            <a:pPr algn="ctr">
              <a:buNone/>
            </a:pPr>
            <a:r>
              <a:rPr sz="2400">
                <a:solidFill>
                  <a:srgbClr val="FFFFFF"/>
                </a:solidFill>
                <a:latin typeface="Georgia"/>
                <a:ea typeface="Georgia"/>
                <a:cs typeface="Georgia"/>
              </a:rPr>
              <a:t>Then he brought me back the way of the gate of the outward sanctuary which looketh toward the east; and it was shut.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44:2  |  Ezekiel 44:2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耶和華對我說：「這門必須關閉，不可敞開，誰也不可由其中進入；因為耶和華－以色列的神已經由其中進入，所以必須關閉。</a:t>
            </a:r>
          </a:p>
          <a:p xmlns:a="http://schemas.openxmlformats.org/drawingml/2006/main">
            <a:pPr algn="ctr">
              <a:buNone/>
            </a:pPr>
            <a:r>
              <a:rPr sz="2100">
                <a:solidFill>
                  <a:srgbClr val="FFFFFF"/>
                </a:solidFill>
                <a:latin typeface="Georgia"/>
                <a:ea typeface="Georgia"/>
                <a:cs typeface="Georgia"/>
              </a:rPr>
              <a:t>Then said the LORD unto me; This gate shall be shut, it shall not be opened, and no man shall enter in by it; because the LORD, the God of Israel, hath entered in by it, therefore it shall be shut.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44:3  |  Ezekiel 44:3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至於王，他必按王的位分，坐在其內，在耶和華面前吃餅。他必由這門的廊而入，也必由此而出。」</a:t>
            </a:r>
          </a:p>
          <a:p xmlns:a="http://schemas.openxmlformats.org/drawingml/2006/main">
            <a:pPr algn="ctr">
              <a:buNone/>
            </a:pPr>
            <a:r>
              <a:rPr sz="2100">
                <a:solidFill>
                  <a:srgbClr val="FFFFFF"/>
                </a:solidFill>
                <a:latin typeface="Georgia"/>
                <a:ea typeface="Georgia"/>
                <a:cs typeface="Georgia"/>
              </a:rPr>
              <a:t>It is for the prince; the prince, he shall sit in it to eat bread before the LORD; he shall enter by the way of the porch of that gate, and shall go out by the way of the same.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44:4  |  Ezekiel 44:4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他又帶我由北門來到殿前。我觀看，見耶和華的榮光充滿耶和華的殿，我就俯伏在地。</a:t>
            </a:r>
          </a:p>
          <a:p xmlns:a="http://schemas.openxmlformats.org/drawingml/2006/main">
            <a:pPr algn="ctr">
              <a:buNone/>
            </a:pPr>
            <a:r>
              <a:rPr sz="2100">
                <a:solidFill>
                  <a:srgbClr val="FFFFFF"/>
                </a:solidFill>
                <a:latin typeface="Georgia"/>
                <a:ea typeface="Georgia"/>
                <a:cs typeface="Georgia"/>
              </a:rPr>
              <a:t>Then brought he me the way of the north gate before the house: and I looked, and, behold, the glory of the LORD filled the house of the LORD: and I fell upon my face.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44:5  |  Ezekiel 44:5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耶和華對我說：「人子啊，我對你所說耶和華殿中的一切典章法則，你要放在心上，用眼看，用耳聽，並要留心殿宇和聖地一切出入之處。</a:t>
            </a:r>
          </a:p>
          <a:p xmlns:a="http://schemas.openxmlformats.org/drawingml/2006/main">
            <a:pPr algn="ctr">
              <a:buNone/>
            </a:pPr>
            <a:r>
              <a:rPr sz="1800">
                <a:solidFill>
                  <a:srgbClr val="FFFFFF"/>
                </a:solidFill>
                <a:latin typeface="Georgia"/>
                <a:ea typeface="Georgia"/>
                <a:cs typeface="Georgia"/>
              </a:rPr>
              <a:t>And the LORD said unto me, Son of man, mark well, and behold with thine eyes, and hear with thine ears all that I say unto thee concerning all the ordinances of the house of the LORD, and all the laws thereof; and mark well the entering in of the house, with every going forth of the sanctuary.</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44:6  |  Ezekiel 44:6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你要對那悖逆的以色列家說，主耶和華如此說：以色列家啊，你們行一切可憎的事，當夠了吧！</a:t>
            </a:r>
          </a:p>
          <a:p xmlns:a="http://schemas.openxmlformats.org/drawingml/2006/main">
            <a:pPr algn="ctr">
              <a:buNone/>
            </a:pPr>
            <a:r>
              <a:rPr sz="2100">
                <a:solidFill>
                  <a:srgbClr val="FFFFFF"/>
                </a:solidFill>
                <a:latin typeface="Georgia"/>
                <a:ea typeface="Georgia"/>
                <a:cs typeface="Georgia"/>
              </a:rPr>
              <a:t>And thou shalt say to the rebellious, even to the house of Israel, Thus saith the Lord GOD; O ye house of Israel, let it suffice you of all your abominations,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44:7  |  Ezekiel 44:7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你們把我的食物，就是脂油和血獻上的時候，將身心未受割禮的外邦人領進我的聖地，玷污了我的殿；又背了我的約，在你們一切可憎的事上，加上[這一層]。</a:t>
            </a:r>
          </a:p>
          <a:p xmlns:a="http://schemas.openxmlformats.org/drawingml/2006/main">
            <a:pPr algn="ctr">
              <a:buNone/>
            </a:pPr>
            <a:r>
              <a:rPr sz="1800">
                <a:solidFill>
                  <a:srgbClr val="FFFFFF"/>
                </a:solidFill>
                <a:latin typeface="Georgia"/>
                <a:ea typeface="Georgia"/>
                <a:cs typeface="Georgia"/>
              </a:rPr>
              <a:t>In that ye have brought into my sanctuary strangers, uncircumcised in heart, and uncircumcised in flesh, to be in my sanctuary, to pollute it, even my house, when ye offer my bread, the fat and the blood, and they have broken my covenant because of all your abominations.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44:8  |  Ezekiel 44:8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你們也沒有看守我的聖物，卻派別人在聖地替你們看守我所吩咐你們的。</a:t>
            </a:r>
          </a:p>
          <a:p xmlns:a="http://schemas.openxmlformats.org/drawingml/2006/main">
            <a:pPr algn="ctr">
              <a:buNone/>
            </a:pPr>
            <a:r>
              <a:rPr sz="2400">
                <a:solidFill>
                  <a:srgbClr val="FFFFFF"/>
                </a:solidFill>
                <a:latin typeface="Georgia"/>
                <a:ea typeface="Georgia"/>
                <a:cs typeface="Georgia"/>
              </a:rPr>
              <a:t>And ye have not kept the charge of mine holy things: but ye have set keepers of my charge in my sanctuary for yourselves.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44:9  |  Ezekiel 44:9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「主耶和華如此說：以色列中的外邦人，就是身心未受割禮的，都不可入我的聖地。」</a:t>
            </a:r>
          </a:p>
          <a:p xmlns:a="http://schemas.openxmlformats.org/drawingml/2006/main">
            <a:pPr algn="ctr">
              <a:buNone/>
            </a:pPr>
            <a:r>
              <a:rPr sz="2100">
                <a:solidFill>
                  <a:srgbClr val="FFFFFF"/>
                </a:solidFill>
                <a:latin typeface="Georgia"/>
                <a:ea typeface="Georgia"/>
                <a:cs typeface="Georgia"/>
              </a:rPr>
              <a:t>Thus saith the Lord GOD; No stranger, uncircumcised in heart, nor uncircumcised in flesh, shall enter into my sanctuary, of any stranger that is among the children of Israel.</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44:10  |  Ezekiel 44:10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「當以色列人走迷的時候，有利未人遠離我，就是走迷離開我、隨從他們的偶像，他們必擔當自己的罪孽。</a:t>
            </a:r>
          </a:p>
          <a:p xmlns:a="http://schemas.openxmlformats.org/drawingml/2006/main">
            <a:pPr algn="ctr">
              <a:buNone/>
            </a:pPr>
            <a:r>
              <a:rPr sz="2100">
                <a:solidFill>
                  <a:srgbClr val="FFFFFF"/>
                </a:solidFill>
                <a:latin typeface="Georgia"/>
                <a:ea typeface="Georgia"/>
                <a:cs typeface="Georgia"/>
              </a:rPr>
              <a:t>And the Levites that are gone away far from me, when Israel went astray, which went astray away from me after their idols; they shall even bear their iniquity.</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44:11  |  Ezekiel 44:11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然而他們必在我的聖地當僕役，照管殿門，在殿中供職；必為民宰殺燔祭牲和[平安]祭牲，必站在民前伺候他們。</a:t>
            </a:r>
          </a:p>
          <a:p xmlns:a="http://schemas.openxmlformats.org/drawingml/2006/main">
            <a:pPr algn="ctr">
              <a:buNone/>
            </a:pPr>
            <a:r>
              <a:rPr sz="1800">
                <a:solidFill>
                  <a:srgbClr val="FFFFFF"/>
                </a:solidFill>
                <a:latin typeface="Georgia"/>
                <a:ea typeface="Georgia"/>
                <a:cs typeface="Georgia"/>
              </a:rPr>
              <a:t>Yet they shall be ministers in my sanctuary, having charge at the gates of the house, and ministering to the house: they shall slay the burnt offering and the sacrifice for the people, and they shall stand before them to minister unto them.</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44:12  |  Ezekiel 44:12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因為這些利未人曾在偶像前伺候這民，成了以色列家罪孽的絆腳石，所以我向他們起誓：他們必擔當自己的罪孽。這是主耶和華說的。</a:t>
            </a:r>
          </a:p>
          <a:p xmlns:a="http://schemas.openxmlformats.org/drawingml/2006/main">
            <a:pPr algn="ctr">
              <a:buNone/>
            </a:pPr>
            <a:r>
              <a:rPr sz="2100">
                <a:solidFill>
                  <a:srgbClr val="FFFFFF"/>
                </a:solidFill>
                <a:latin typeface="Georgia"/>
                <a:ea typeface="Georgia"/>
                <a:cs typeface="Georgia"/>
              </a:rPr>
              <a:t>Because they ministered unto them before their idols, and caused the house of Israel to fall into iniquity; therefore have I lifted up mine hand against them, saith the Lord GOD, and they shall bear their iniquity.</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44:13  |  Ezekiel 44:13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他們不可親近我，給我供祭司的職分，也不可挨近我的一件聖物，就是至聖的物；他們卻要擔當自己的羞辱和所行可憎之事的報應。</a:t>
            </a:r>
          </a:p>
          <a:p xmlns:a="http://schemas.openxmlformats.org/drawingml/2006/main">
            <a:pPr algn="ctr">
              <a:buNone/>
            </a:pPr>
            <a:r>
              <a:rPr sz="1800">
                <a:solidFill>
                  <a:srgbClr val="FFFFFF"/>
                </a:solidFill>
                <a:latin typeface="Georgia"/>
                <a:ea typeface="Georgia"/>
                <a:cs typeface="Georgia"/>
              </a:rPr>
              <a:t>And they shall not come near unto me, to do the office of a priest unto me, nor to come near to any of my holy things, in the most holy place: but they shall bear their shame, and their abominations which they have committed.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44:14  |  Ezekiel 44:14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然而我要使他們看守殿宇，辦理其中的一切事，並做其內一切當做之工。」</a:t>
            </a:r>
          </a:p>
          <a:p xmlns:a="http://schemas.openxmlformats.org/drawingml/2006/main">
            <a:pPr algn="ctr">
              <a:buNone/>
            </a:pPr>
            <a:r>
              <a:rPr sz="2400">
                <a:solidFill>
                  <a:srgbClr val="FFFFFF"/>
                </a:solidFill>
                <a:latin typeface="Georgia"/>
                <a:ea typeface="Georgia"/>
                <a:cs typeface="Georgia"/>
              </a:rPr>
              <a:t>But I will make them keepers of the charge of the house, for all the service thereof, and for all that shall be done therein.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44:15  |  Ezekiel 44:15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「以色列人走迷離開我的時候，祭司利未人撒督的子孫仍看守我的聖所。他們必親近我，事奉我，並且侍立在我面前，將脂油與血獻給我。這是主耶和華說的。</a:t>
            </a:r>
          </a:p>
          <a:p xmlns:a="http://schemas.openxmlformats.org/drawingml/2006/main">
            <a:pPr algn="ctr">
              <a:buNone/>
            </a:pPr>
            <a:r>
              <a:rPr sz="1800">
                <a:solidFill>
                  <a:srgbClr val="FFFFFF"/>
                </a:solidFill>
                <a:latin typeface="Georgia"/>
                <a:ea typeface="Georgia"/>
                <a:cs typeface="Georgia"/>
              </a:rPr>
              <a:t>But the priests the Levites, the sons of Zadok, that kept the charge of my sanctuary when the children of Israel went astray from me, they shall come near to me to minister unto me, and they shall stand before me to offer unto me the fat and the blood, saith the Lord GOD: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44:16  |  Ezekiel 44:16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他們必進入我的聖所，就近我的桌前事奉我，守我所吩咐的。</a:t>
            </a:r>
          </a:p>
          <a:p xmlns:a="http://schemas.openxmlformats.org/drawingml/2006/main">
            <a:pPr algn="ctr">
              <a:buNone/>
            </a:pPr>
            <a:r>
              <a:rPr sz="2400">
                <a:solidFill>
                  <a:srgbClr val="FFFFFF"/>
                </a:solidFill>
                <a:latin typeface="Georgia"/>
                <a:ea typeface="Georgia"/>
                <a:cs typeface="Georgia"/>
              </a:rPr>
              <a:t>They shall enter into my sanctuary, and they shall come near to my table, to minister unto me, and they shall keep my charge.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44:17  |  Ezekiel 44:17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他們進內院門必穿細麻衣。在內院門和殿內供職的時候不可穿羊毛衣服。</a:t>
            </a:r>
          </a:p>
          <a:p xmlns:a="http://schemas.openxmlformats.org/drawingml/2006/main">
            <a:pPr algn="ctr">
              <a:buNone/>
            </a:pPr>
            <a:r>
              <a:rPr sz="1800">
                <a:solidFill>
                  <a:srgbClr val="FFFFFF"/>
                </a:solidFill>
                <a:latin typeface="Georgia"/>
                <a:ea typeface="Georgia"/>
                <a:cs typeface="Georgia"/>
              </a:rPr>
              <a:t>And it shall come to pass, that when they enter in at the gates of the inner court, they shall be clothed with linen garments; and no wool shall come upon them, whiles they minister in the gates of the inner court, and within.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44:18  |  Ezekiel 44:18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他們頭上要戴細麻布裹頭巾，腰穿細麻布褲子；不可穿使身體出汗[的衣服]。</a:t>
            </a:r>
          </a:p>
          <a:p xmlns:a="http://schemas.openxmlformats.org/drawingml/2006/main">
            <a:pPr algn="ctr">
              <a:buNone/>
            </a:pPr>
            <a:r>
              <a:rPr sz="2100">
                <a:solidFill>
                  <a:srgbClr val="FFFFFF"/>
                </a:solidFill>
                <a:latin typeface="Georgia"/>
                <a:ea typeface="Georgia"/>
                <a:cs typeface="Georgia"/>
              </a:rPr>
              <a:t>They shall have linen bonnets upon their heads, and shall have linen breeches upon their loins; they shall not gird themselves with any thing that causeth sweat.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44:19  |  Ezekiel 44:19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他們出到外院的民那裏，當脫下供職的衣服，放在聖屋內，穿上別的衣服，免得因聖衣使民成聖。</a:t>
            </a:r>
          </a:p>
          <a:p xmlns:a="http://schemas.openxmlformats.org/drawingml/2006/main">
            <a:pPr algn="ctr">
              <a:buNone/>
            </a:pPr>
            <a:r>
              <a:rPr sz="1800">
                <a:solidFill>
                  <a:srgbClr val="FFFFFF"/>
                </a:solidFill>
                <a:latin typeface="Georgia"/>
                <a:ea typeface="Georgia"/>
                <a:cs typeface="Georgia"/>
              </a:rPr>
              <a:t>And when they go forth into the utter court, even into the utter court to the people, they shall put off their garments wherein they ministered, and lay them in the holy chambers, and they shall put on other garments; and they shall not sanctify the people with their garments.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44:20  |  Ezekiel 44:20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不可剃頭，也不可容髮綹長長，只可剪髮。</a:t>
            </a:r>
          </a:p>
          <a:p xmlns:a="http://schemas.openxmlformats.org/drawingml/2006/main">
            <a:pPr algn="ctr">
              <a:buNone/>
            </a:pPr>
            <a:r>
              <a:rPr sz="2400">
                <a:solidFill>
                  <a:srgbClr val="FFFFFF"/>
                </a:solidFill>
                <a:latin typeface="Georgia"/>
                <a:ea typeface="Georgia"/>
                <a:cs typeface="Georgia"/>
              </a:rPr>
              <a:t>Neither shall they shave their heads, nor suffer their locks to grow long; they shall only poll their heads.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44:21  |  Ezekiel 44:21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祭司進內院的時候都不可喝酒。</a:t>
            </a:r>
          </a:p>
          <a:p xmlns:a="http://schemas.openxmlformats.org/drawingml/2006/main">
            <a:pPr algn="ctr">
              <a:buNone/>
            </a:pPr>
            <a:r>
              <a:rPr sz="2800">
                <a:solidFill>
                  <a:srgbClr val="FFFFFF"/>
                </a:solidFill>
                <a:latin typeface="Georgia"/>
                <a:ea typeface="Georgia"/>
                <a:cs typeface="Georgia"/>
              </a:rPr>
              <a:t>Neither shall any priest drink wine, when they enter into the inner court.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44:22  |  Ezekiel 44:22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不可娶寡婦和被休的婦人為妻，只可娶以色列後裔中的處女，或是祭司遺留的寡婦。</a:t>
            </a:r>
          </a:p>
          <a:p xmlns:a="http://schemas.openxmlformats.org/drawingml/2006/main">
            <a:pPr algn="ctr">
              <a:buNone/>
            </a:pPr>
            <a:r>
              <a:rPr sz="2100">
                <a:solidFill>
                  <a:srgbClr val="FFFFFF"/>
                </a:solidFill>
                <a:latin typeface="Georgia"/>
                <a:ea typeface="Georgia"/>
                <a:cs typeface="Georgia"/>
              </a:rPr>
              <a:t>Neither shall they take for their wives a widow, nor her that is put away: but they shall take maidens of the seed of the house of Israel, or a widow that had a priest before.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44:23  |  Ezekiel 44:23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他們要使我的民知道聖俗的分別，又使他們分辨潔淨的和不潔淨的。</a:t>
            </a:r>
          </a:p>
          <a:p xmlns:a="http://schemas.openxmlformats.org/drawingml/2006/main">
            <a:pPr algn="ctr">
              <a:buNone/>
            </a:pPr>
            <a:r>
              <a:rPr sz="2400">
                <a:solidFill>
                  <a:srgbClr val="FFFFFF"/>
                </a:solidFill>
                <a:latin typeface="Georgia"/>
                <a:ea typeface="Georgia"/>
                <a:cs typeface="Georgia"/>
              </a:rPr>
              <a:t>And they shall teach my people the difference between the holy and profane, and cause them to discern between the unclean and the clean.</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44:24  |  Ezekiel 44:24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有爭訟的事，他們應當站立判斷，要按我的典章判斷。在我一切的節期必守我的律法、條例，也必以我的安息日為聖日。</a:t>
            </a:r>
          </a:p>
          <a:p xmlns:a="http://schemas.openxmlformats.org/drawingml/2006/main">
            <a:pPr algn="ctr">
              <a:buNone/>
            </a:pPr>
            <a:r>
              <a:rPr sz="2100">
                <a:solidFill>
                  <a:srgbClr val="FFFFFF"/>
                </a:solidFill>
                <a:latin typeface="Georgia"/>
                <a:ea typeface="Georgia"/>
                <a:cs typeface="Georgia"/>
              </a:rPr>
              <a:t>And in controversy they shall stand in judgment; and they shall judge it according to my judgments: and they shall keep my laws and my statutes in all mine assemblies; and they shall hallow my sabbaths.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44:25  |  Ezekiel 44:25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他們不可挨近死屍沾染自己，只可為父親、母親、兒子、女兒、弟兄，和未嫁人的姊妹沾染自己。</a:t>
            </a:r>
          </a:p>
          <a:p xmlns:a="http://schemas.openxmlformats.org/drawingml/2006/main">
            <a:pPr algn="ctr">
              <a:buNone/>
            </a:pPr>
            <a:r>
              <a:rPr sz="2100">
                <a:solidFill>
                  <a:srgbClr val="FFFFFF"/>
                </a:solidFill>
                <a:latin typeface="Georgia"/>
                <a:ea typeface="Georgia"/>
                <a:cs typeface="Georgia"/>
              </a:rPr>
              <a:t>And they shall come at no dead person to defile themselves: but for father, or for mother, or for son, or for daughter, for brother, or for sister that hath had no husband, they may defile themselves.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44:26  |  Ezekiel 44:26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祭司潔淨之後，必再計算七日。</a:t>
            </a:r>
          </a:p>
          <a:p xmlns:a="http://schemas.openxmlformats.org/drawingml/2006/main">
            <a:pPr algn="ctr">
              <a:buNone/>
            </a:pPr>
            <a:r>
              <a:rPr sz="2800">
                <a:solidFill>
                  <a:srgbClr val="FFFFFF"/>
                </a:solidFill>
                <a:latin typeface="Georgia"/>
                <a:ea typeface="Georgia"/>
                <a:cs typeface="Georgia"/>
              </a:rPr>
              <a:t>And after he is cleansed, they shall reckon unto him seven days.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44:27  |  Ezekiel 44:27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當他進內院，進聖所，在聖所中事奉的日子，要為自己獻贖罪祭。這是主耶和華說的。</a:t>
            </a:r>
          </a:p>
          <a:p xmlns:a="http://schemas.openxmlformats.org/drawingml/2006/main">
            <a:pPr algn="ctr">
              <a:buNone/>
            </a:pPr>
            <a:r>
              <a:rPr sz="2100">
                <a:solidFill>
                  <a:srgbClr val="FFFFFF"/>
                </a:solidFill>
                <a:latin typeface="Georgia"/>
                <a:ea typeface="Georgia"/>
                <a:cs typeface="Georgia"/>
              </a:rPr>
              <a:t>And in the day that he goeth into the sanctuary, unto the inner court, to minister in the sanctuary, he shall offer his sin offering, saith the Lord GOD.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44:28  |  Ezekiel 44:28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「祭司必有產業，我是他們的產業。不可在以色列中給他們基業；我是他們的基業。</a:t>
            </a:r>
          </a:p>
          <a:p xmlns:a="http://schemas.openxmlformats.org/drawingml/2006/main">
            <a:pPr algn="ctr">
              <a:buNone/>
            </a:pPr>
            <a:r>
              <a:rPr sz="2400">
                <a:solidFill>
                  <a:srgbClr val="FFFFFF"/>
                </a:solidFill>
                <a:latin typeface="Georgia"/>
                <a:ea typeface="Georgia"/>
                <a:cs typeface="Georgia"/>
              </a:rPr>
              <a:t>And it shall be unto them for an inheritance: I am their inheritance: and ye shall give them no possession in Israel: I am their possession.</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44:29  |  Ezekiel 44:29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素祭、贖罪祭，和贖愆祭他們都可以吃，以色列中一切永獻的物都要歸他們。</a:t>
            </a:r>
          </a:p>
          <a:p xmlns:a="http://schemas.openxmlformats.org/drawingml/2006/main">
            <a:pPr algn="ctr">
              <a:buNone/>
            </a:pPr>
            <a:r>
              <a:rPr sz="2400">
                <a:solidFill>
                  <a:srgbClr val="FFFFFF"/>
                </a:solidFill>
                <a:latin typeface="Georgia"/>
                <a:ea typeface="Georgia"/>
                <a:cs typeface="Georgia"/>
              </a:rPr>
              <a:t>They shall eat the meat offering, and the sin offering, and the trespass offering; and every dedicated thing in Israel shall be theirs.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44:30  |  Ezekiel 44:30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首先初熟之物和一切所獻的供物都要歸給祭司。你們也要用初熟的麥子磨麵給祭司；這樣，福氣就必臨到你們的家了。</a:t>
            </a:r>
          </a:p>
          <a:p xmlns:a="http://schemas.openxmlformats.org/drawingml/2006/main">
            <a:pPr algn="ctr">
              <a:buNone/>
            </a:pPr>
            <a:r>
              <a:rPr sz="1800">
                <a:solidFill>
                  <a:srgbClr val="FFFFFF"/>
                </a:solidFill>
                <a:latin typeface="Georgia"/>
                <a:ea typeface="Georgia"/>
                <a:cs typeface="Georgia"/>
              </a:rPr>
              <a:t>And the first of all the firstfruits of all things, and every oblation of all, of every sort of your oblations, shall be the priest’s: ye shall also give unto the priest the first of your dough, that he may cause the blessing to rest in thine house.</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44:31  |  Ezekiel 44:31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無論是鳥是獸，凡自死的，或是撕裂的，祭司都不可吃。」</a:t>
            </a:r>
          </a:p>
          <a:p xmlns:a="http://schemas.openxmlformats.org/drawingml/2006/main">
            <a:pPr algn="ctr">
              <a:buNone/>
            </a:pPr>
            <a:r>
              <a:rPr sz="2400">
                <a:solidFill>
                  <a:srgbClr val="FFFFFF"/>
                </a:solidFill>
                <a:latin typeface="Georgia"/>
                <a:ea typeface="Georgia"/>
                <a:cs typeface="Georgia"/>
              </a:rPr>
              <a:t>The priests shall not eat of any thing that is dead of itself, or torn, whether it be fowl or beast.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2026-08-30T07:15:26.9470000Z</dcterms:created>
  <dcterms:modified xsi:type="dcterms:W3CDTF">2026-08-30T07:15:26.9470000Z</dcterms:modified>
</coreProperties>
</file>