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3ddc4df906849e5" /><Relationship Type="http://schemas.openxmlformats.org/officeDocument/2006/relationships/extended-properties" Target="/docProps/app.xml" Id="R14945946deb84ecd" /><Relationship Type="http://schemas.openxmlformats.org/officeDocument/2006/relationships/officeDocument" Target="/ppt/presentation.xml" Id="R616ad9d63d554ec5" /></Relationships>
</file>

<file path=ppt/presentation.xml><?xml version="1.0" encoding="utf-8"?>
<p:presentation xmlns:p="http://schemas.openxmlformats.org/presentationml/2006/main">
  <p:sldMasterIdLst>
    <p:sldMasterId xmlns:r="http://schemas.openxmlformats.org/officeDocument/2006/relationships" id="2147483648" r:id="R0ceec10641884648"/>
  </p:sldMasterIdLst>
  <p:notesMasterIdLst>
    <p:notesMasterId xmlns:r="http://schemas.openxmlformats.org/officeDocument/2006/relationships" r:id="Rb1a1f133709d432b"/>
  </p:notesMasterIdLst>
  <p:sldIdLst>
    <p:sldId xmlns:r="http://schemas.openxmlformats.org/officeDocument/2006/relationships" id="256" r:id="Rc4c5f14401da4e37"/>
    <p:sldId xmlns:r="http://schemas.openxmlformats.org/officeDocument/2006/relationships" id="257" r:id="Re282dc0aa7b34cdb"/>
    <p:sldId xmlns:r="http://schemas.openxmlformats.org/officeDocument/2006/relationships" id="258" r:id="Rccf0eb98722d4e52"/>
    <p:sldId xmlns:r="http://schemas.openxmlformats.org/officeDocument/2006/relationships" id="259" r:id="R2fe7724fffb042a5"/>
    <p:sldId xmlns:r="http://schemas.openxmlformats.org/officeDocument/2006/relationships" id="260" r:id="Re655dd505d504c0f"/>
    <p:sldId xmlns:r="http://schemas.openxmlformats.org/officeDocument/2006/relationships" id="261" r:id="Rce85cc7e3e5c427f"/>
    <p:sldId xmlns:r="http://schemas.openxmlformats.org/officeDocument/2006/relationships" id="262" r:id="R9b4cbe0b7f264c8b"/>
    <p:sldId xmlns:r="http://schemas.openxmlformats.org/officeDocument/2006/relationships" id="263" r:id="R4c17d99675c8449b"/>
    <p:sldId xmlns:r="http://schemas.openxmlformats.org/officeDocument/2006/relationships" id="264" r:id="Rf67a671e32674322"/>
    <p:sldId xmlns:r="http://schemas.openxmlformats.org/officeDocument/2006/relationships" id="265" r:id="R80e4009535f741a1"/>
    <p:sldId xmlns:r="http://schemas.openxmlformats.org/officeDocument/2006/relationships" id="266" r:id="Rdf73acc26b6846c7"/>
    <p:sldId xmlns:r="http://schemas.openxmlformats.org/officeDocument/2006/relationships" id="267" r:id="R192ec3ca1e3043d5"/>
    <p:sldId xmlns:r="http://schemas.openxmlformats.org/officeDocument/2006/relationships" id="268" r:id="R2837bb2219b74c03"/>
    <p:sldId xmlns:r="http://schemas.openxmlformats.org/officeDocument/2006/relationships" id="269" r:id="R82a9aa8238fb46c8"/>
    <p:sldId xmlns:r="http://schemas.openxmlformats.org/officeDocument/2006/relationships" id="270" r:id="Rac1a39005ec04120"/>
    <p:sldId xmlns:r="http://schemas.openxmlformats.org/officeDocument/2006/relationships" id="271" r:id="R22e41a71a5434911"/>
    <p:sldId xmlns:r="http://schemas.openxmlformats.org/officeDocument/2006/relationships" id="272" r:id="R9160ef064dda4132"/>
    <p:sldId xmlns:r="http://schemas.openxmlformats.org/officeDocument/2006/relationships" id="273" r:id="R597910cb750d46a7"/>
    <p:sldId xmlns:r="http://schemas.openxmlformats.org/officeDocument/2006/relationships" id="274" r:id="Rc0d7e3975e1a4d8d"/>
    <p:sldId xmlns:r="http://schemas.openxmlformats.org/officeDocument/2006/relationships" id="275" r:id="Ra2f71c9fd68e4383"/>
    <p:sldId xmlns:r="http://schemas.openxmlformats.org/officeDocument/2006/relationships" id="276" r:id="R05f16ccbf10d4c7d"/>
    <p:sldId xmlns:r="http://schemas.openxmlformats.org/officeDocument/2006/relationships" id="277" r:id="Rc965e7c8fc92425e"/>
    <p:sldId xmlns:r="http://schemas.openxmlformats.org/officeDocument/2006/relationships" id="278" r:id="R03c00f72da4f4b1f"/>
    <p:sldId xmlns:r="http://schemas.openxmlformats.org/officeDocument/2006/relationships" id="279" r:id="Rba17697a99364e99"/>
    <p:sldId xmlns:r="http://schemas.openxmlformats.org/officeDocument/2006/relationships" id="280" r:id="R4dc508f076a44ecd"/>
    <p:sldId xmlns:r="http://schemas.openxmlformats.org/officeDocument/2006/relationships" id="281" r:id="Rd55dbb5fed0f4f62"/>
    <p:sldId xmlns:r="http://schemas.openxmlformats.org/officeDocument/2006/relationships" id="282" r:id="R797ab4a2782c4ecc"/>
    <p:sldId xmlns:r="http://schemas.openxmlformats.org/officeDocument/2006/relationships" id="283" r:id="R50fd20cd769d4d7e"/>
    <p:sldId xmlns:r="http://schemas.openxmlformats.org/officeDocument/2006/relationships" id="284" r:id="R26a6a0c54bc546da"/>
    <p:sldId xmlns:r="http://schemas.openxmlformats.org/officeDocument/2006/relationships" id="285" r:id="Rd01628103a1648bc"/>
    <p:sldId xmlns:r="http://schemas.openxmlformats.org/officeDocument/2006/relationships" id="286" r:id="Ra1ad9013ef5148b1"/>
    <p:sldId xmlns:r="http://schemas.openxmlformats.org/officeDocument/2006/relationships" id="287" r:id="R3addd76844c94c85"/>
    <p:sldId xmlns:r="http://schemas.openxmlformats.org/officeDocument/2006/relationships" id="288" r:id="R54c55290312446ad"/>
    <p:sldId xmlns:r="http://schemas.openxmlformats.org/officeDocument/2006/relationships" id="289" r:id="R59e1358e72704055"/>
    <p:sldId xmlns:r="http://schemas.openxmlformats.org/officeDocument/2006/relationships" id="290" r:id="R31c8a233436b4bc3"/>
    <p:sldId xmlns:r="http://schemas.openxmlformats.org/officeDocument/2006/relationships" id="291" r:id="Rd094baa7e6f748bd"/>
    <p:sldId xmlns:r="http://schemas.openxmlformats.org/officeDocument/2006/relationships" id="292" r:id="R6a44629fc0b14ac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d67e11860b34673" /><Relationship Type="http://schemas.openxmlformats.org/officeDocument/2006/relationships/slideMaster" Target="/ppt/slideMasters/slideMaster1.xml" Id="R0ceec10641884648" /><Relationship Type="http://schemas.openxmlformats.org/officeDocument/2006/relationships/notesMaster" Target="/ppt/notesMasters/notesMaster1.xml" Id="Rb1a1f133709d432b" /><Relationship Type="http://schemas.openxmlformats.org/officeDocument/2006/relationships/presProps" Target="/ppt/presProps.xml" Id="R749d02429a64408c" /><Relationship Type="http://schemas.openxmlformats.org/officeDocument/2006/relationships/tableStyles" Target="/ppt/tableStyles.xml" Id="R253a04ad9e4849c5" /><Relationship Type="http://schemas.openxmlformats.org/officeDocument/2006/relationships/slide" Target="/ppt/slides/slide1.xml" Id="Rc4c5f14401da4e37" /><Relationship Type="http://schemas.openxmlformats.org/officeDocument/2006/relationships/slide" Target="/ppt/slides/slide2.xml" Id="Re282dc0aa7b34cdb" /><Relationship Type="http://schemas.openxmlformats.org/officeDocument/2006/relationships/slide" Target="/ppt/slides/slide3.xml" Id="Rccf0eb98722d4e52" /><Relationship Type="http://schemas.openxmlformats.org/officeDocument/2006/relationships/slide" Target="/ppt/slides/slide4.xml" Id="R2fe7724fffb042a5" /><Relationship Type="http://schemas.openxmlformats.org/officeDocument/2006/relationships/slide" Target="/ppt/slides/slide5.xml" Id="Re655dd505d504c0f" /><Relationship Type="http://schemas.openxmlformats.org/officeDocument/2006/relationships/slide" Target="/ppt/slides/slide6.xml" Id="Rce85cc7e3e5c427f" /><Relationship Type="http://schemas.openxmlformats.org/officeDocument/2006/relationships/slide" Target="/ppt/slides/slide7.xml" Id="R9b4cbe0b7f264c8b" /><Relationship Type="http://schemas.openxmlformats.org/officeDocument/2006/relationships/slide" Target="/ppt/slides/slide8.xml" Id="R4c17d99675c8449b" /><Relationship Type="http://schemas.openxmlformats.org/officeDocument/2006/relationships/slide" Target="/ppt/slides/slide9.xml" Id="Rf67a671e32674322" /><Relationship Type="http://schemas.openxmlformats.org/officeDocument/2006/relationships/slide" Target="/ppt/slides/slide10.xml" Id="R80e4009535f741a1" /><Relationship Type="http://schemas.openxmlformats.org/officeDocument/2006/relationships/slide" Target="/ppt/slides/slide11.xml" Id="Rdf73acc26b6846c7" /><Relationship Type="http://schemas.openxmlformats.org/officeDocument/2006/relationships/slide" Target="/ppt/slides/slide12.xml" Id="R192ec3ca1e3043d5" /><Relationship Type="http://schemas.openxmlformats.org/officeDocument/2006/relationships/slide" Target="/ppt/slides/slide13.xml" Id="R2837bb2219b74c03" /><Relationship Type="http://schemas.openxmlformats.org/officeDocument/2006/relationships/slide" Target="/ppt/slides/slide14.xml" Id="R82a9aa8238fb46c8" /><Relationship Type="http://schemas.openxmlformats.org/officeDocument/2006/relationships/slide" Target="/ppt/slides/slide15.xml" Id="Rac1a39005ec04120" /><Relationship Type="http://schemas.openxmlformats.org/officeDocument/2006/relationships/slide" Target="/ppt/slides/slide16.xml" Id="R22e41a71a5434911" /><Relationship Type="http://schemas.openxmlformats.org/officeDocument/2006/relationships/slide" Target="/ppt/slides/slide17.xml" Id="R9160ef064dda4132" /><Relationship Type="http://schemas.openxmlformats.org/officeDocument/2006/relationships/slide" Target="/ppt/slides/slide18.xml" Id="R597910cb750d46a7" /><Relationship Type="http://schemas.openxmlformats.org/officeDocument/2006/relationships/slide" Target="/ppt/slides/slide19.xml" Id="Rc0d7e3975e1a4d8d" /><Relationship Type="http://schemas.openxmlformats.org/officeDocument/2006/relationships/slide" Target="/ppt/slides/slide20.xml" Id="Ra2f71c9fd68e4383" /><Relationship Type="http://schemas.openxmlformats.org/officeDocument/2006/relationships/slide" Target="/ppt/slides/slide21.xml" Id="R05f16ccbf10d4c7d" /><Relationship Type="http://schemas.openxmlformats.org/officeDocument/2006/relationships/slide" Target="/ppt/slides/slide22.xml" Id="Rc965e7c8fc92425e" /><Relationship Type="http://schemas.openxmlformats.org/officeDocument/2006/relationships/slide" Target="/ppt/slides/slide23.xml" Id="R03c00f72da4f4b1f" /><Relationship Type="http://schemas.openxmlformats.org/officeDocument/2006/relationships/slide" Target="/ppt/slides/slide24.xml" Id="Rba17697a99364e99" /><Relationship Type="http://schemas.openxmlformats.org/officeDocument/2006/relationships/slide" Target="/ppt/slides/slide25.xml" Id="R4dc508f076a44ecd" /><Relationship Type="http://schemas.openxmlformats.org/officeDocument/2006/relationships/slide" Target="/ppt/slides/slide26.xml" Id="Rd55dbb5fed0f4f62" /><Relationship Type="http://schemas.openxmlformats.org/officeDocument/2006/relationships/slide" Target="/ppt/slides/slide27.xml" Id="R797ab4a2782c4ecc" /><Relationship Type="http://schemas.openxmlformats.org/officeDocument/2006/relationships/slide" Target="/ppt/slides/slide28.xml" Id="R50fd20cd769d4d7e" /><Relationship Type="http://schemas.openxmlformats.org/officeDocument/2006/relationships/slide" Target="/ppt/slides/slide29.xml" Id="R26a6a0c54bc546da" /><Relationship Type="http://schemas.openxmlformats.org/officeDocument/2006/relationships/slide" Target="/ppt/slides/slide30.xml" Id="Rd01628103a1648bc" /><Relationship Type="http://schemas.openxmlformats.org/officeDocument/2006/relationships/slide" Target="/ppt/slides/slide31.xml" Id="Ra1ad9013ef5148b1" /><Relationship Type="http://schemas.openxmlformats.org/officeDocument/2006/relationships/slide" Target="/ppt/slides/slide32.xml" Id="R3addd76844c94c85" /><Relationship Type="http://schemas.openxmlformats.org/officeDocument/2006/relationships/slide" Target="/ppt/slides/slide33.xml" Id="R54c55290312446ad" /><Relationship Type="http://schemas.openxmlformats.org/officeDocument/2006/relationships/slide" Target="/ppt/slides/slide34.xml" Id="R59e1358e72704055" /><Relationship Type="http://schemas.openxmlformats.org/officeDocument/2006/relationships/slide" Target="/ppt/slides/slide35.xml" Id="R31c8a233436b4bc3" /><Relationship Type="http://schemas.openxmlformats.org/officeDocument/2006/relationships/slide" Target="/ppt/slides/slide36.xml" Id="Rd094baa7e6f748bd" /><Relationship Type="http://schemas.openxmlformats.org/officeDocument/2006/relationships/slide" Target="/ppt/slides/slide37.xml" Id="R6a44629fc0b14ac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17fa0086e7f47e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e2007cd60c94a2c" /><Relationship Type="http://schemas.openxmlformats.org/officeDocument/2006/relationships/notesMaster" Target="/ppt/notesMasters/notesMaster1.xml" Id="R7833a0d544a842af" /></Relationships>
</file>

<file path=ppt/notesSlides/_rels/notesSlide2.xml.rels>&#65279;<?xml version="1.0" encoding="utf-8"?><Relationships xmlns="http://schemas.openxmlformats.org/package/2006/relationships"><Relationship Type="http://schemas.openxmlformats.org/officeDocument/2006/relationships/slide" Target="/ppt/slides/slide2.xml" Id="R2a33de9273c8464d" /><Relationship Type="http://schemas.openxmlformats.org/officeDocument/2006/relationships/notesMaster" Target="/ppt/notesMasters/notesMaster1.xml" Id="R0bb50e94214645dd" /></Relationships>
</file>

<file path=ppt/notesSlides/_rels/notesSlide3.xml.rels>&#65279;<?xml version="1.0" encoding="utf-8"?><Relationships xmlns="http://schemas.openxmlformats.org/package/2006/relationships"><Relationship Type="http://schemas.openxmlformats.org/officeDocument/2006/relationships/slide" Target="/ppt/slides/slide3.xml" Id="R95125cb1ec984bf3" /><Relationship Type="http://schemas.openxmlformats.org/officeDocument/2006/relationships/notesMaster" Target="/ppt/notesMasters/notesMaster1.xml" Id="R9c57c067df5042d4" /></Relationships>
</file>

<file path=ppt/notesSlides/_rels/notesSlide4.xml.rels>&#65279;<?xml version="1.0" encoding="utf-8"?><Relationships xmlns="http://schemas.openxmlformats.org/package/2006/relationships"><Relationship Type="http://schemas.openxmlformats.org/officeDocument/2006/relationships/slide" Target="/ppt/slides/slide4.xml" Id="Rea446bd4689b4d8f" /><Relationship Type="http://schemas.openxmlformats.org/officeDocument/2006/relationships/notesMaster" Target="/ppt/notesMasters/notesMaster1.xml" Id="Rcebb53c9395443de" /></Relationships>
</file>

<file path=ppt/notesSlides/_rels/notesSlide5.xml.rels>&#65279;<?xml version="1.0" encoding="utf-8"?><Relationships xmlns="http://schemas.openxmlformats.org/package/2006/relationships"><Relationship Type="http://schemas.openxmlformats.org/officeDocument/2006/relationships/slide" Target="/ppt/slides/slide5.xml" Id="Re00b23dda17849fc" /><Relationship Type="http://schemas.openxmlformats.org/officeDocument/2006/relationships/notesMaster" Target="/ppt/notesMasters/notesMaster1.xml" Id="R3fd18e7b6b77449a" /></Relationships>
</file>

<file path=ppt/notesSlides/_rels/notesSlide6.xml.rels>&#65279;<?xml version="1.0" encoding="utf-8"?><Relationships xmlns="http://schemas.openxmlformats.org/package/2006/relationships"><Relationship Type="http://schemas.openxmlformats.org/officeDocument/2006/relationships/slide" Target="/ppt/slides/slide6.xml" Id="Ra2622db3a3d54ca5" /><Relationship Type="http://schemas.openxmlformats.org/officeDocument/2006/relationships/notesMaster" Target="/ppt/notesMasters/notesMaster1.xml" Id="R991e8204c89740b2" /></Relationships>
</file>

<file path=ppt/notesSlides/_rels/notesSlide7.xml.rels>&#65279;<?xml version="1.0" encoding="utf-8"?><Relationships xmlns="http://schemas.openxmlformats.org/package/2006/relationships"><Relationship Type="http://schemas.openxmlformats.org/officeDocument/2006/relationships/slide" Target="/ppt/slides/slide7.xml" Id="R523086e161db49c7" /><Relationship Type="http://schemas.openxmlformats.org/officeDocument/2006/relationships/notesMaster" Target="/ppt/notesMasters/notesMaster1.xml" Id="R2483947119974f99" /></Relationships>
</file>

<file path=ppt/notesSlides/_rels/notesSlide8.xml.rels>&#65279;<?xml version="1.0" encoding="utf-8"?><Relationships xmlns="http://schemas.openxmlformats.org/package/2006/relationships"><Relationship Type="http://schemas.openxmlformats.org/officeDocument/2006/relationships/slide" Target="/ppt/slides/slide8.xml" Id="R8f6f813526c3466a" /><Relationship Type="http://schemas.openxmlformats.org/officeDocument/2006/relationships/notesMaster" Target="/ppt/notesMasters/notesMaster1.xml" Id="Rfe5fb36cf091462b" /></Relationships>
</file>

<file path=ppt/notesSlides/_rels/notesSlide9.xml.rels>&#65279;<?xml version="1.0" encoding="utf-8"?><Relationships xmlns="http://schemas.openxmlformats.org/package/2006/relationships"><Relationship Type="http://schemas.openxmlformats.org/officeDocument/2006/relationships/slide" Target="/ppt/slides/slide9.xml" Id="R6f7bce0558f942bb" /><Relationship Type="http://schemas.openxmlformats.org/officeDocument/2006/relationships/notesMaster" Target="/ppt/notesMasters/notesMaster1.xml" Id="R17ec7a61fb07445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442acbaab6940ab" /><Relationship Type="http://schemas.openxmlformats.org/officeDocument/2006/relationships/notesMaster" Target="/ppt/notesMasters/notesMaster1.xml" Id="Rd667f5582b2d4f0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0493aee70bb47f1" /><Relationship Type="http://schemas.openxmlformats.org/officeDocument/2006/relationships/notesMaster" Target="/ppt/notesMasters/notesMaster1.xml" Id="R2d472442b7ab49b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296839687aa4a0c" /><Relationship Type="http://schemas.openxmlformats.org/officeDocument/2006/relationships/notesMaster" Target="/ppt/notesMasters/notesMaster1.xml" Id="R3c5119352d7a4f8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9e19fd0bb1e4183" /><Relationship Type="http://schemas.openxmlformats.org/officeDocument/2006/relationships/notesMaster" Target="/ppt/notesMasters/notesMaster1.xml" Id="Ra5b7ab34ca6f4b5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1de0ab30e5a41d4" /><Relationship Type="http://schemas.openxmlformats.org/officeDocument/2006/relationships/notesMaster" Target="/ppt/notesMasters/notesMaster1.xml" Id="R5fd185fa5810429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8893892145c4563" /><Relationship Type="http://schemas.openxmlformats.org/officeDocument/2006/relationships/notesMaster" Target="/ppt/notesMasters/notesMaster1.xml" Id="Rd29b73994f3a467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e70f8d43bbf481c" /><Relationship Type="http://schemas.openxmlformats.org/officeDocument/2006/relationships/notesMaster" Target="/ppt/notesMasters/notesMaster1.xml" Id="Rf753d081b069408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e78a436d8874280" /><Relationship Type="http://schemas.openxmlformats.org/officeDocument/2006/relationships/notesMaster" Target="/ppt/notesMasters/notesMaster1.xml" Id="R943f08208cea465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dc888b2e6fa4b89" /><Relationship Type="http://schemas.openxmlformats.org/officeDocument/2006/relationships/notesMaster" Target="/ppt/notesMasters/notesMaster1.xml" Id="R1e2b81cd3bdd4c9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1852b19ab0d4047" /><Relationship Type="http://schemas.openxmlformats.org/officeDocument/2006/relationships/notesMaster" Target="/ppt/notesMasters/notesMaster1.xml" Id="R737de14a10344a7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9ca762eec0d48ba" /><Relationship Type="http://schemas.openxmlformats.org/officeDocument/2006/relationships/notesMaster" Target="/ppt/notesMasters/notesMaster1.xml" Id="Rd33e7ba5bdb741b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1b909ee966f4d55" /><Relationship Type="http://schemas.openxmlformats.org/officeDocument/2006/relationships/notesMaster" Target="/ppt/notesMasters/notesMaster1.xml" Id="Rce61622e1dde401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4f70f7b18994b98" /><Relationship Type="http://schemas.openxmlformats.org/officeDocument/2006/relationships/notesMaster" Target="/ppt/notesMasters/notesMaster1.xml" Id="R455cc5ee5a6f4bb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3aa09cbca614f68" /><Relationship Type="http://schemas.openxmlformats.org/officeDocument/2006/relationships/notesMaster" Target="/ppt/notesMasters/notesMaster1.xml" Id="Rc6a150ebbc30425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5d637707b704e55" /><Relationship Type="http://schemas.openxmlformats.org/officeDocument/2006/relationships/notesMaster" Target="/ppt/notesMasters/notesMaster1.xml" Id="R59705c92fe6a4f7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236d127ceec402e" /><Relationship Type="http://schemas.openxmlformats.org/officeDocument/2006/relationships/notesMaster" Target="/ppt/notesMasters/notesMaster1.xml" Id="R47f6de98884a45d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06b6df010824324" /><Relationship Type="http://schemas.openxmlformats.org/officeDocument/2006/relationships/notesMaster" Target="/ppt/notesMasters/notesMaster1.xml" Id="R965752303c4f44e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abf2f859ac24bec" /><Relationship Type="http://schemas.openxmlformats.org/officeDocument/2006/relationships/notesMaster" Target="/ppt/notesMasters/notesMaster1.xml" Id="Ra9e527e93e8e4ef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cc5039f7161482e" /><Relationship Type="http://schemas.openxmlformats.org/officeDocument/2006/relationships/notesMaster" Target="/ppt/notesMasters/notesMaster1.xml" Id="Rcb9c45c24d2b49d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e48126aa8d44fae" /><Relationship Type="http://schemas.openxmlformats.org/officeDocument/2006/relationships/notesMaster" Target="/ppt/notesMasters/notesMaster1.xml" Id="Ra9fd00a508454ff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a104d8dfd6c4b36" /><Relationship Type="http://schemas.openxmlformats.org/officeDocument/2006/relationships/notesMaster" Target="/ppt/notesMasters/notesMaster1.xml" Id="R0b45de6c54b3449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7ab856564ac4ce6" /><Relationship Type="http://schemas.openxmlformats.org/officeDocument/2006/relationships/notesMaster" Target="/ppt/notesMasters/notesMaster1.xml" Id="R16320f2130a74485"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f1523555d6d94eb8" /><Relationship Type="http://schemas.openxmlformats.org/officeDocument/2006/relationships/notesMaster" Target="/ppt/notesMasters/notesMaster1.xml" Id="Rf7ca5ec4eedb45d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79526cdabee34dd0" /><Relationship Type="http://schemas.openxmlformats.org/officeDocument/2006/relationships/notesMaster" Target="/ppt/notesMasters/notesMaster1.xml" Id="R1cb99b5658f14e1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0584ecd6944452b" /><Relationship Type="http://schemas.openxmlformats.org/officeDocument/2006/relationships/notesMaster" Target="/ppt/notesMasters/notesMaster1.xml" Id="R2d90410288924a9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4c9a410da4fd4110" /><Relationship Type="http://schemas.openxmlformats.org/officeDocument/2006/relationships/notesMaster" Target="/ppt/notesMasters/notesMaster1.xml" Id="Rce1bb6f51b684e4a"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8f3742515814c65" /><Relationship Type="http://schemas.openxmlformats.org/officeDocument/2006/relationships/notesMaster" Target="/ppt/notesMasters/notesMaster1.xml" Id="R36895f8c0dfb448e"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30f4a0a81124e36" /><Relationship Type="http://schemas.openxmlformats.org/officeDocument/2006/relationships/notesMaster" Target="/ppt/notesMasters/notesMaster1.xml" Id="R81b80df77ce147b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723fba1caed4b43" /><Relationship Type="http://schemas.openxmlformats.org/officeDocument/2006/relationships/image" Target="/ppt/media/image.png" Id="R8992ad1c543847ae" /><Relationship Type="http://schemas.openxmlformats.org/officeDocument/2006/relationships/image" Target="/ppt/media/image2.png" Id="R085dc63e247c44e2" /><Relationship Type="http://schemas.openxmlformats.org/officeDocument/2006/relationships/image" Target="/ppt/media/image.jpeg" Id="R038918d88bf44cc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a2f0cbf43c8498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992ad1c543847a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85dc63e247c44e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38918d88bf44cc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e87343e8a3a4d97" /><Relationship Type="http://schemas.openxmlformats.org/officeDocument/2006/relationships/slideLayout" Target="/ppt/slideLayouts/slideLayout1.xml" Id="Rf89b3fa635154129" /><Relationship Type="http://schemas.openxmlformats.org/officeDocument/2006/relationships/slideLayout" Target="/ppt/slideLayouts/slideLayout2.xml" Id="R0092ab970a3541b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89b3fa635154129"/>
    <p:sldLayoutId xmlns:r="http://schemas.openxmlformats.org/officeDocument/2006/relationships" id="2147483650" r:id="R0092ab970a3541b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7547913ef254292" /><Relationship Type="http://schemas.openxmlformats.org/officeDocument/2006/relationships/notesSlide" Target="/ppt/notesSlides/notesSlide1.xml" Id="Raadfdb1ed97b411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4d6c34240ff4ed9" /><Relationship Type="http://schemas.openxmlformats.org/officeDocument/2006/relationships/notesSlide" Target="/ppt/notesSlides/notesSlide2.xml" Id="Rdc34c2fb0344473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c51c5f6077147c5" /><Relationship Type="http://schemas.openxmlformats.org/officeDocument/2006/relationships/notesSlide" Target="/ppt/notesSlides/notesSlide3.xml" Id="R2537a70401504f1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8d8bc9f3c394893" /><Relationship Type="http://schemas.openxmlformats.org/officeDocument/2006/relationships/notesSlide" Target="/ppt/notesSlides/notesSlide4.xml" Id="Rf7c33b984426449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3ce5785306b41b9" /><Relationship Type="http://schemas.openxmlformats.org/officeDocument/2006/relationships/notesSlide" Target="/ppt/notesSlides/notesSlide5.xml" Id="R710d1019b5314df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da7d88cc9924752" /><Relationship Type="http://schemas.openxmlformats.org/officeDocument/2006/relationships/notesSlide" Target="/ppt/notesSlides/notesSlide6.xml" Id="Rf6b61fe013c14f5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ba9d1de496e4db3" /><Relationship Type="http://schemas.openxmlformats.org/officeDocument/2006/relationships/notesSlide" Target="/ppt/notesSlides/notesSlide7.xml" Id="R0bff21f855fa46f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12ebc25f0d948ba" /><Relationship Type="http://schemas.openxmlformats.org/officeDocument/2006/relationships/notesSlide" Target="/ppt/notesSlides/notesSlide8.xml" Id="Rd3b46374803b493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26f71d4a5084535" /><Relationship Type="http://schemas.openxmlformats.org/officeDocument/2006/relationships/notesSlide" Target="/ppt/notesSlides/notesSlide9.xml" Id="Ref3fc91d69c94fc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8023a812c38402c" /><Relationship Type="http://schemas.openxmlformats.org/officeDocument/2006/relationships/notesSlide" Target="/ppt/notesSlides/notesSlide10.xml" Id="R45ffb2ca399244a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816557b7dd84bce" /><Relationship Type="http://schemas.openxmlformats.org/officeDocument/2006/relationships/notesSlide" Target="/ppt/notesSlides/notesSlide11.xml" Id="R81b2eb1ab33744d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ed8cf85ec164476" /><Relationship Type="http://schemas.openxmlformats.org/officeDocument/2006/relationships/notesSlide" Target="/ppt/notesSlides/notesSlide12.xml" Id="Re92702efe8d44d4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6a4f9c6d5b84daa" /><Relationship Type="http://schemas.openxmlformats.org/officeDocument/2006/relationships/notesSlide" Target="/ppt/notesSlides/notesSlide13.xml" Id="R2d1cca8838df4d2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6c5128271a742e4" /><Relationship Type="http://schemas.openxmlformats.org/officeDocument/2006/relationships/notesSlide" Target="/ppt/notesSlides/notesSlide14.xml" Id="R26f54c43bd394f5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a585e7e66e04a7a" /><Relationship Type="http://schemas.openxmlformats.org/officeDocument/2006/relationships/notesSlide" Target="/ppt/notesSlides/notesSlide15.xml" Id="Ra0559d529d314bf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5a67feb6a654f03" /><Relationship Type="http://schemas.openxmlformats.org/officeDocument/2006/relationships/notesSlide" Target="/ppt/notesSlides/notesSlide16.xml" Id="R2de4543201b0408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0ab0b2bc4564205" /><Relationship Type="http://schemas.openxmlformats.org/officeDocument/2006/relationships/notesSlide" Target="/ppt/notesSlides/notesSlide17.xml" Id="R2485f3907c6b40b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0b2539f14f84398" /><Relationship Type="http://schemas.openxmlformats.org/officeDocument/2006/relationships/notesSlide" Target="/ppt/notesSlides/notesSlide18.xml" Id="R52d6779dc244437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cb98ffe32094ab2" /><Relationship Type="http://schemas.openxmlformats.org/officeDocument/2006/relationships/notesSlide" Target="/ppt/notesSlides/notesSlide19.xml" Id="Rd45d36e4c62442a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8b23b2843884599" /><Relationship Type="http://schemas.openxmlformats.org/officeDocument/2006/relationships/notesSlide" Target="/ppt/notesSlides/notesSlide20.xml" Id="R95f17967972c474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9b7641887fd4565" /><Relationship Type="http://schemas.openxmlformats.org/officeDocument/2006/relationships/notesSlide" Target="/ppt/notesSlides/notesSlide21.xml" Id="R1c3363c7880c489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7e64b23f7084260" /><Relationship Type="http://schemas.openxmlformats.org/officeDocument/2006/relationships/notesSlide" Target="/ppt/notesSlides/notesSlide22.xml" Id="R2ab44279345a4d2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19c6fd59cae482c" /><Relationship Type="http://schemas.openxmlformats.org/officeDocument/2006/relationships/notesSlide" Target="/ppt/notesSlides/notesSlide23.xml" Id="Ra4cab90facde476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3564bd18d2f4bfc" /><Relationship Type="http://schemas.openxmlformats.org/officeDocument/2006/relationships/notesSlide" Target="/ppt/notesSlides/notesSlide24.xml" Id="Rc5d1b27b549a4cb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0bb1ab401164830" /><Relationship Type="http://schemas.openxmlformats.org/officeDocument/2006/relationships/notesSlide" Target="/ppt/notesSlides/notesSlide25.xml" Id="Ra7467b2796ac4b5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2e128584970419f" /><Relationship Type="http://schemas.openxmlformats.org/officeDocument/2006/relationships/notesSlide" Target="/ppt/notesSlides/notesSlide26.xml" Id="Re82fe5ba8bd8451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0ddbedbe64e4ef2" /><Relationship Type="http://schemas.openxmlformats.org/officeDocument/2006/relationships/notesSlide" Target="/ppt/notesSlides/notesSlide27.xml" Id="R9741dc4a9cb540e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666883bd9774267" /><Relationship Type="http://schemas.openxmlformats.org/officeDocument/2006/relationships/notesSlide" Target="/ppt/notesSlides/notesSlide28.xml" Id="Ra2ad2543afd8400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bbb9cf1ec747409c" /><Relationship Type="http://schemas.openxmlformats.org/officeDocument/2006/relationships/notesSlide" Target="/ppt/notesSlides/notesSlide29.xml" Id="R8e737c7726d0426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9b08f1917184756" /><Relationship Type="http://schemas.openxmlformats.org/officeDocument/2006/relationships/notesSlide" Target="/ppt/notesSlides/notesSlide30.xml" Id="R6fa6d0d7ba6447a6"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2f59545917343eb" /><Relationship Type="http://schemas.openxmlformats.org/officeDocument/2006/relationships/notesSlide" Target="/ppt/notesSlides/notesSlide31.xml" Id="R2e2878c233734f59"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1a89e4c19a545c4" /><Relationship Type="http://schemas.openxmlformats.org/officeDocument/2006/relationships/notesSlide" Target="/ppt/notesSlides/notesSlide32.xml" Id="Ref5b49b974414965"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cdcebfdab4d946ec" /><Relationship Type="http://schemas.openxmlformats.org/officeDocument/2006/relationships/notesSlide" Target="/ppt/notesSlides/notesSlide33.xml" Id="R2aa906d7f2074d4e"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b331934893284ace" /><Relationship Type="http://schemas.openxmlformats.org/officeDocument/2006/relationships/notesSlide" Target="/ppt/notesSlides/notesSlide34.xml" Id="Rf6632ce953c643d5"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069ae4a2f028444b" /><Relationship Type="http://schemas.openxmlformats.org/officeDocument/2006/relationships/notesSlide" Target="/ppt/notesSlides/notesSlide35.xml" Id="R9a3f45c3e4aa4aa2"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6886e32dc425484e" /><Relationship Type="http://schemas.openxmlformats.org/officeDocument/2006/relationships/notesSlide" Target="/ppt/notesSlides/notesSlide36.xml" Id="R118faa7b413047f6"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2f926ad501e04c20" /><Relationship Type="http://schemas.openxmlformats.org/officeDocument/2006/relationships/notesSlide" Target="/ppt/notesSlides/notesSlide37.xml" Id="Rc58da12a130a44b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以斯拉記第8章</a:t>
            </a:r>
          </a:p>
          <a:p xmlns:a="http://schemas.openxmlformats.org/drawingml/2006/main">
            <a:pPr algn="ctr">
              <a:buNone/>
            </a:pPr>
            <a:r>
              <a:rPr sz="2000">
                <a:solidFill>
                  <a:srgbClr val="FFFFFF"/>
                </a:solidFill>
                <a:latin typeface="Georgia"/>
                <a:ea typeface="Georgia"/>
                <a:cs typeface="Georgia"/>
              </a:rPr>
              <a:t>Ezra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8:1  |  Ezra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當亞達薛西王年間，同我從巴比倫上來的人，他們的族長和他們的家譜記在下面：</a:t>
            </a:r>
          </a:p>
          <a:p xmlns:a="http://schemas.openxmlformats.org/drawingml/2006/main">
            <a:pPr algn="ctr">
              <a:buNone/>
            </a:pPr>
            <a:r>
              <a:rPr sz="2100">
                <a:solidFill>
                  <a:srgbClr val="FFFFFF"/>
                </a:solidFill>
                <a:latin typeface="Georgia"/>
                <a:ea typeface="Georgia"/>
                <a:cs typeface="Georgia"/>
              </a:rPr>
              <a:t>These are now the chief of their fathers, and this is the genealogy of them that went up with me from Babylon, in the reign of Artaxerxes the king.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8:2  |  Ezra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屬非尼哈的子孫有革順；屬以他瑪的子孫有但以理；屬大衛的子孫有哈突；</a:t>
            </a:r>
          </a:p>
          <a:p xmlns:a="http://schemas.openxmlformats.org/drawingml/2006/main">
            <a:pPr algn="ctr">
              <a:buNone/>
            </a:pPr>
            <a:r>
              <a:rPr sz="2400">
                <a:solidFill>
                  <a:srgbClr val="FFFFFF"/>
                </a:solidFill>
                <a:latin typeface="Georgia"/>
                <a:ea typeface="Georgia"/>
                <a:cs typeface="Georgia"/>
              </a:rPr>
              <a:t>Of the sons of Phinehas; Gershom: of the sons of Ithamar; Daniel: of the sons of David; Hattush.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8:3  |  Ezra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屬巴錄的後裔，就是示迦尼的子孫有撒迦利亞，同着他，按家譜計算，男丁一百五十人；</a:t>
            </a:r>
          </a:p>
          <a:p xmlns:a="http://schemas.openxmlformats.org/drawingml/2006/main">
            <a:pPr algn="ctr">
              <a:buNone/>
            </a:pPr>
            <a:r>
              <a:rPr sz="2400">
                <a:solidFill>
                  <a:srgbClr val="FFFFFF"/>
                </a:solidFill>
                <a:latin typeface="Georgia"/>
                <a:ea typeface="Georgia"/>
                <a:cs typeface="Georgia"/>
              </a:rPr>
              <a:t>Of the sons of Shechaniah, of the sons of Pharosh; Zechariah: and with him were reckoned by genealogy of the males an hundred and fifty.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8:4  |  Ezra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屬巴哈‧摩押的子孫有西拉希雅的兒子以利約乃，同着他有男丁二百；</a:t>
            </a:r>
          </a:p>
          <a:p xmlns:a="http://schemas.openxmlformats.org/drawingml/2006/main">
            <a:pPr algn="ctr">
              <a:buNone/>
            </a:pPr>
            <a:r>
              <a:rPr sz="2400">
                <a:solidFill>
                  <a:srgbClr val="FFFFFF"/>
                </a:solidFill>
                <a:latin typeface="Georgia"/>
                <a:ea typeface="Georgia"/>
                <a:cs typeface="Georgia"/>
              </a:rPr>
              <a:t>Of the sons of Pahath-moab; Elihoenai the son of Zerahiah, and with him two hundred males.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8:5  |  Ezra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屬示迦尼的子孫有雅哈悉的兒子，同着他有男丁三百；</a:t>
            </a:r>
          </a:p>
          <a:p xmlns:a="http://schemas.openxmlformats.org/drawingml/2006/main">
            <a:pPr algn="ctr">
              <a:buNone/>
            </a:pPr>
            <a:r>
              <a:rPr sz="2400">
                <a:solidFill>
                  <a:srgbClr val="FFFFFF"/>
                </a:solidFill>
                <a:latin typeface="Georgia"/>
                <a:ea typeface="Georgia"/>
                <a:cs typeface="Georgia"/>
              </a:rPr>
              <a:t>Of the sons of Shechaniah; the son of Jahaziel, and with him three hundred males.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8:6  |  Ezra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屬亞丁的子孫有約拿單的兒子以別，同着他有男丁五十；</a:t>
            </a:r>
          </a:p>
          <a:p xmlns:a="http://schemas.openxmlformats.org/drawingml/2006/main">
            <a:pPr algn="ctr">
              <a:buNone/>
            </a:pPr>
            <a:r>
              <a:rPr sz="2800">
                <a:solidFill>
                  <a:srgbClr val="FFFFFF"/>
                </a:solidFill>
                <a:latin typeface="Georgia"/>
                <a:ea typeface="Georgia"/>
                <a:cs typeface="Georgia"/>
              </a:rPr>
              <a:t>Of the sons also of Adin; Ebed the son of Jonathan, and with him fifty males.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8:7  |  Ezra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屬以攔的子孫有亞他利雅的兒子耶篩亞，同着他有男丁七十；</a:t>
            </a:r>
          </a:p>
          <a:p xmlns:a="http://schemas.openxmlformats.org/drawingml/2006/main">
            <a:pPr algn="ctr">
              <a:buNone/>
            </a:pPr>
            <a:r>
              <a:rPr sz="2400">
                <a:solidFill>
                  <a:srgbClr val="FFFFFF"/>
                </a:solidFill>
                <a:latin typeface="Georgia"/>
                <a:ea typeface="Georgia"/>
                <a:cs typeface="Georgia"/>
              </a:rPr>
              <a:t>And of the sons of Elam; Jeshaiah the son of Athaliah, and with him seventy males.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8:8  |  Ezra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屬示法提雅的子孫有米迦勒的兒子西巴第雅，同着他有男丁八十；</a:t>
            </a:r>
          </a:p>
          <a:p xmlns:a="http://schemas.openxmlformats.org/drawingml/2006/main">
            <a:pPr algn="ctr">
              <a:buNone/>
            </a:pPr>
            <a:r>
              <a:rPr sz="2400">
                <a:solidFill>
                  <a:srgbClr val="FFFFFF"/>
                </a:solidFill>
                <a:latin typeface="Georgia"/>
                <a:ea typeface="Georgia"/>
                <a:cs typeface="Georgia"/>
              </a:rPr>
              <a:t>And of the sons of Shephatiah; Zebadiah the son of Michael, and with him fourscore males.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8:9  |  Ezra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屬約押的子孫有耶歇的兒子俄巴底亞，同着他有男丁二百一十八；</a:t>
            </a:r>
          </a:p>
          <a:p xmlns:a="http://schemas.openxmlformats.org/drawingml/2006/main">
            <a:pPr algn="ctr">
              <a:buNone/>
            </a:pPr>
            <a:r>
              <a:rPr sz="2400">
                <a:solidFill>
                  <a:srgbClr val="FFFFFF"/>
                </a:solidFill>
                <a:latin typeface="Georgia"/>
                <a:ea typeface="Georgia"/>
                <a:cs typeface="Georgia"/>
              </a:rPr>
              <a:t>Of the sons of Joab; Obadiah the son of Jehiel, and with him two hundred and eighteen males.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8:10  |  Ezra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屬示羅密的子孫有約細斐的兒子，同着他有男丁一百六十；</a:t>
            </a:r>
          </a:p>
          <a:p xmlns:a="http://schemas.openxmlformats.org/drawingml/2006/main">
            <a:pPr algn="ctr">
              <a:buNone/>
            </a:pPr>
            <a:r>
              <a:rPr sz="2400">
                <a:solidFill>
                  <a:srgbClr val="FFFFFF"/>
                </a:solidFill>
                <a:latin typeface="Georgia"/>
                <a:ea typeface="Georgia"/>
                <a:cs typeface="Georgia"/>
              </a:rPr>
              <a:t>And of the sons of Shelomith; the son of Josiphiah, and with him an hundred and threescore males.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8:11  |  Ezra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屬比拜的子孫有比拜的兒子撒迦利亞，同着他有男丁二十八；</a:t>
            </a:r>
          </a:p>
          <a:p xmlns:a="http://schemas.openxmlformats.org/drawingml/2006/main">
            <a:pPr algn="ctr">
              <a:buNone/>
            </a:pPr>
            <a:r>
              <a:rPr sz="2400">
                <a:solidFill>
                  <a:srgbClr val="FFFFFF"/>
                </a:solidFill>
                <a:latin typeface="Georgia"/>
                <a:ea typeface="Georgia"/>
                <a:cs typeface="Georgia"/>
              </a:rPr>
              <a:t>And of the sons of Bebai; Zechariah the son of Bebai, and with him twenty and eight males.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8:12  |  Ezra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屬押甲的子孫有哈加坦的兒子約哈難，同着他有男丁一百一十；</a:t>
            </a:r>
          </a:p>
          <a:p xmlns:a="http://schemas.openxmlformats.org/drawingml/2006/main">
            <a:pPr algn="ctr">
              <a:buNone/>
            </a:pPr>
            <a:r>
              <a:rPr sz="2400">
                <a:solidFill>
                  <a:srgbClr val="FFFFFF"/>
                </a:solidFill>
                <a:latin typeface="Georgia"/>
                <a:ea typeface="Georgia"/>
                <a:cs typeface="Georgia"/>
              </a:rPr>
              <a:t>And of the sons of Azgad; Johanan the son of Hakkatan, and with him an hundred and ten males.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8:13  |  Ezra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屬亞多尼干的子孫，就是末尾的，他們的名字是以利法列、耶利、示瑪雅，同着他們有男丁六十；</a:t>
            </a:r>
          </a:p>
          <a:p xmlns:a="http://schemas.openxmlformats.org/drawingml/2006/main">
            <a:pPr algn="ctr">
              <a:buNone/>
            </a:pPr>
            <a:r>
              <a:rPr sz="2400">
                <a:solidFill>
                  <a:srgbClr val="FFFFFF"/>
                </a:solidFill>
                <a:latin typeface="Georgia"/>
                <a:ea typeface="Georgia"/>
                <a:cs typeface="Georgia"/>
              </a:rPr>
              <a:t>And of the last sons of Adonikam, whose names are these, Eliphelet, Jeiel, and Shemaiah, and with them threescore males.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8:14  |  Ezra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屬比革瓦伊的子孫有烏太和撒布，同着他們有男丁七十。</a:t>
            </a:r>
          </a:p>
          <a:p xmlns:a="http://schemas.openxmlformats.org/drawingml/2006/main">
            <a:pPr algn="ctr">
              <a:buNone/>
            </a:pPr>
            <a:r>
              <a:rPr sz="2800">
                <a:solidFill>
                  <a:srgbClr val="FFFFFF"/>
                </a:solidFill>
                <a:latin typeface="Georgia"/>
                <a:ea typeface="Georgia"/>
                <a:cs typeface="Georgia"/>
              </a:rPr>
              <a:t>Of the sons also of Bigvai; Uthai, and Zabbud, and with them seventy males.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8:15  |  Ezra 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我招聚這些人在流入亞哈瓦的河邊，我們在那裏住了三日。我查看百姓和祭司，見沒有利未人在那裏，</a:t>
            </a:r>
          </a:p>
          <a:p xmlns:a="http://schemas.openxmlformats.org/drawingml/2006/main">
            <a:pPr algn="ctr">
              <a:buNone/>
            </a:pPr>
            <a:r>
              <a:rPr sz="2100">
                <a:solidFill>
                  <a:srgbClr val="FFFFFF"/>
                </a:solidFill>
                <a:latin typeface="Georgia"/>
                <a:ea typeface="Georgia"/>
                <a:cs typeface="Georgia"/>
              </a:rPr>
              <a:t>And I gathered them together to the river that runneth to Ahava; and there abode we in tents three days: and I viewed the people, and the priests, and found there none of the sons of Levi.</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8:16  |  Ezra 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就召首領以利以謝、亞列、示瑪雅、以利拿單、雅立、以利拿單、拿單、撒迦利亞、米書蘭，又召教習約雅立和以利拿單。</a:t>
            </a:r>
          </a:p>
          <a:p xmlns:a="http://schemas.openxmlformats.org/drawingml/2006/main">
            <a:pPr algn="ctr">
              <a:buNone/>
            </a:pPr>
            <a:r>
              <a:rPr sz="1800">
                <a:solidFill>
                  <a:srgbClr val="FFFFFF"/>
                </a:solidFill>
                <a:latin typeface="Georgia"/>
                <a:ea typeface="Georgia"/>
                <a:cs typeface="Georgia"/>
              </a:rPr>
              <a:t>Then sent I for Eliezer, for Ariel, for Shemaiah, and for Elnathan, and for Jarib, and for Elnathan, and for Nathan, and for Zechariah, and for Meshullam, chief men; also for Joiarib, and for Elnathan, men of understanding.</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8:17  |  Ezra 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我打發他們往迦西斐雅地方去見那裏的首領易多，又告訴他們當向易多和他的弟兄尼提寧說甚麼話，叫他們為我們神的殿帶使用的人來。</a:t>
            </a:r>
          </a:p>
          <a:p xmlns:a="http://schemas.openxmlformats.org/drawingml/2006/main">
            <a:pPr algn="ctr">
              <a:buNone/>
            </a:pPr>
            <a:r>
              <a:rPr sz="1800">
                <a:solidFill>
                  <a:srgbClr val="FFFFFF"/>
                </a:solidFill>
                <a:latin typeface="Georgia"/>
                <a:ea typeface="Georgia"/>
                <a:cs typeface="Georgia"/>
              </a:rPr>
              <a:t>And I sent them with commandment unto Iddo the chief at the place Casiphia, and I told them what they should say unto Iddo, and to his brethren the Nethinims, at the place Casiphia, that they should bring unto us ministers for the house of our God.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8:18  |  Ezra 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蒙我們神施恩的手幫助我們，他們在以色列的曾孫、利未的孫子、抹利的後裔中帶一個通達人來；還有示利比和他的眾子與弟兄共一十八人。</a:t>
            </a:r>
          </a:p>
          <a:p xmlns:a="http://schemas.openxmlformats.org/drawingml/2006/main">
            <a:pPr algn="ctr">
              <a:buNone/>
            </a:pPr>
            <a:r>
              <a:rPr sz="2100">
                <a:solidFill>
                  <a:srgbClr val="FFFFFF"/>
                </a:solidFill>
                <a:latin typeface="Georgia"/>
                <a:ea typeface="Georgia"/>
                <a:cs typeface="Georgia"/>
              </a:rPr>
              <a:t>And by the good hand of our God upon us they brought us a man of understanding, of the sons of Mahli, the son of Levi, the son of Israel; and Sherebiah, with his sons and his brethren, eighteen;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8:19  |  Ezra 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又有哈沙比雅，同着他有米拉利的子孫耶篩亞，並他的眾子和弟兄共二十人。</a:t>
            </a:r>
          </a:p>
          <a:p xmlns:a="http://schemas.openxmlformats.org/drawingml/2006/main">
            <a:pPr algn="ctr">
              <a:buNone/>
            </a:pPr>
            <a:r>
              <a:rPr sz="2400">
                <a:solidFill>
                  <a:srgbClr val="FFFFFF"/>
                </a:solidFill>
                <a:latin typeface="Georgia"/>
                <a:ea typeface="Georgia"/>
                <a:cs typeface="Georgia"/>
              </a:rPr>
              <a:t>And Hashabiah, and with him Jeshaiah of the sons of Merari, his brethren and their sons, twenty;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8:20  |  Ezra 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從前大衛和眾首領派尼提寧服事利未人，現在從這尼提寧中也帶了二百二十人來，都是按名指定的。</a:t>
            </a:r>
          </a:p>
          <a:p xmlns:a="http://schemas.openxmlformats.org/drawingml/2006/main">
            <a:pPr algn="ctr">
              <a:buNone/>
            </a:pPr>
            <a:r>
              <a:rPr sz="2100">
                <a:solidFill>
                  <a:srgbClr val="FFFFFF"/>
                </a:solidFill>
                <a:latin typeface="Georgia"/>
                <a:ea typeface="Georgia"/>
                <a:cs typeface="Georgia"/>
              </a:rPr>
              <a:t>Also of the Nethinims, whom David and the princes had appointed for the service of the Levites, two hundred and twenty Nethinims: all of them were expressed by name.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8:21  |  Ezra 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那時，我在亞哈瓦河邊宣告禁食，為要在我們神面前克苦己心，求他使我們和[婦人]孩子，並一切所有的，都得平坦的道路。</a:t>
            </a:r>
          </a:p>
          <a:p xmlns:a="http://schemas.openxmlformats.org/drawingml/2006/main">
            <a:pPr algn="ctr">
              <a:buNone/>
            </a:pPr>
            <a:r>
              <a:rPr sz="2100">
                <a:solidFill>
                  <a:srgbClr val="FFFFFF"/>
                </a:solidFill>
                <a:latin typeface="Georgia"/>
                <a:ea typeface="Georgia"/>
                <a:cs typeface="Georgia"/>
              </a:rPr>
              <a:t>Then I proclaimed a fast there, at the river of Ahava, that we might afflict ourselves before our God, to seek of him a right way for us, and for our little ones, and for all our substance.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8:22  |  Ezra 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我求王撥步兵馬兵幫助我們抵擋路上的仇敵，本以為羞恥；因我曾對王說：「我們神施恩的手必幫助一切尋求他的；但他的能力和忿怒必攻擊一切離棄他的。」</a:t>
            </a:r>
          </a:p>
          <a:p xmlns:a="http://schemas.openxmlformats.org/drawingml/2006/main">
            <a:pPr algn="ctr">
              <a:buNone/>
            </a:pPr>
            <a:r>
              <a:rPr sz="1800">
                <a:solidFill>
                  <a:srgbClr val="FFFFFF"/>
                </a:solidFill>
                <a:latin typeface="Georgia"/>
                <a:ea typeface="Georgia"/>
                <a:cs typeface="Georgia"/>
              </a:rPr>
              <a:t>For I was ashamed to require of the king a band of soldiers and horsemen to help us against the enemy in the way: because we had spoken unto the king, saying, The hand of our God is upon all them for good that seek him; but his power and his wrath is against all them that forsake him.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8:23  |  Ezra 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所以我們禁食祈求我們的神，他就應允了我們。</a:t>
            </a:r>
          </a:p>
          <a:p xmlns:a="http://schemas.openxmlformats.org/drawingml/2006/main">
            <a:pPr algn="ctr">
              <a:buNone/>
            </a:pPr>
            <a:r>
              <a:rPr sz="2800">
                <a:solidFill>
                  <a:srgbClr val="FFFFFF"/>
                </a:solidFill>
                <a:latin typeface="Georgia"/>
                <a:ea typeface="Georgia"/>
                <a:cs typeface="Georgia"/>
              </a:rPr>
              <a:t>So we fasted and besought our God for this: and he was intreated of us.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8:24  |  Ezra 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我分派祭司長十二人，就是示利比、哈沙比雅，和他們的弟兄十人，</a:t>
            </a:r>
          </a:p>
          <a:p xmlns:a="http://schemas.openxmlformats.org/drawingml/2006/main">
            <a:pPr algn="ctr">
              <a:buNone/>
            </a:pPr>
            <a:r>
              <a:rPr sz="2400">
                <a:solidFill>
                  <a:srgbClr val="FFFFFF"/>
                </a:solidFill>
                <a:latin typeface="Georgia"/>
                <a:ea typeface="Georgia"/>
                <a:cs typeface="Georgia"/>
              </a:rPr>
              <a:t>Then I separated twelve of the chief of the priests, Sherebiah, Hashabiah, and ten of their brethren with them,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8:25  |  Ezra 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將王和謀士、軍長，並在那裏的以色列眾人為我們神殿所獻的金銀和器皿，都秤了交給他們。</a:t>
            </a:r>
          </a:p>
          <a:p xmlns:a="http://schemas.openxmlformats.org/drawingml/2006/main">
            <a:pPr algn="ctr">
              <a:buNone/>
            </a:pPr>
            <a:r>
              <a:rPr sz="2100">
                <a:solidFill>
                  <a:srgbClr val="FFFFFF"/>
                </a:solidFill>
                <a:latin typeface="Georgia"/>
                <a:ea typeface="Georgia"/>
                <a:cs typeface="Georgia"/>
              </a:rPr>
              <a:t>And weighed unto them the silver, and the gold, and the vessels, even the offering of the house of our God, which the king, and his counsellors, and his lords, and all Israel there present, had offered: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8:26  |  Ezra 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我秤了交在他們手中的銀子有六百五十他連得；銀器重一百他連得；金子一百他連得；</a:t>
            </a:r>
          </a:p>
          <a:p xmlns:a="http://schemas.openxmlformats.org/drawingml/2006/main">
            <a:pPr algn="ctr">
              <a:buNone/>
            </a:pPr>
            <a:r>
              <a:rPr sz="2400">
                <a:solidFill>
                  <a:srgbClr val="FFFFFF"/>
                </a:solidFill>
                <a:latin typeface="Georgia"/>
                <a:ea typeface="Georgia"/>
                <a:cs typeface="Georgia"/>
              </a:rPr>
              <a:t>I even weighed unto their hand six hundred and fifty talents of silver, and silver vessels an hundred talents, and of gold an hundred talents;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8:27  |  Ezra 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金碗二十個，重一千達利克；上等光銅的器皿兩個，寶貴如金。</a:t>
            </a:r>
          </a:p>
          <a:p xmlns:a="http://schemas.openxmlformats.org/drawingml/2006/main">
            <a:pPr algn="ctr">
              <a:buNone/>
            </a:pPr>
            <a:r>
              <a:rPr sz="2400">
                <a:solidFill>
                  <a:srgbClr val="FFFFFF"/>
                </a:solidFill>
                <a:latin typeface="Georgia"/>
                <a:ea typeface="Georgia"/>
                <a:cs typeface="Georgia"/>
              </a:rPr>
              <a:t>Also twenty basons of gold, of a thousand drams; and two vessels of fine copper, precious as gold.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8:28  |  Ezra 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我對他們說：「你們歸耶和華為聖，器皿也為聖；金銀是甘心獻給耶和華－你們列祖之神的。</a:t>
            </a:r>
          </a:p>
          <a:p xmlns:a="http://schemas.openxmlformats.org/drawingml/2006/main">
            <a:pPr algn="ctr">
              <a:buNone/>
            </a:pPr>
            <a:r>
              <a:rPr sz="2100">
                <a:solidFill>
                  <a:srgbClr val="FFFFFF"/>
                </a:solidFill>
                <a:latin typeface="Georgia"/>
                <a:ea typeface="Georgia"/>
                <a:cs typeface="Georgia"/>
              </a:rPr>
              <a:t>And I said unto them, Ye are holy unto the LORD; the vessels are holy also; and the silver and the gold are a freewill offering unto the LORD God of your fathers.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8:29  |  Ezra 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你們當警醒看守，直到你們在耶路撒冷耶和華殿的庫內，在祭司長和利未族長，並以色列的各族長面前過了秤。」</a:t>
            </a:r>
          </a:p>
          <a:p xmlns:a="http://schemas.openxmlformats.org/drawingml/2006/main">
            <a:pPr algn="ctr">
              <a:buNone/>
            </a:pPr>
            <a:r>
              <a:rPr sz="2100">
                <a:solidFill>
                  <a:srgbClr val="FFFFFF"/>
                </a:solidFill>
                <a:latin typeface="Georgia"/>
                <a:ea typeface="Georgia"/>
                <a:cs typeface="Georgia"/>
              </a:rPr>
              <a:t>Watch ye, and keep them, until ye weigh them before the chief of the priests and the Levites, and chief of the fathers of Israel, at Jerusalem, in the chambers of the house of the LORD.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8:30  |  Ezra 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於是，祭司、利未人按着分量接受金銀和器皿，要帶到耶路撒冷我們神的殿裏。</a:t>
            </a:r>
          </a:p>
          <a:p xmlns:a="http://schemas.openxmlformats.org/drawingml/2006/main">
            <a:pPr algn="ctr">
              <a:buNone/>
            </a:pPr>
            <a:r>
              <a:rPr sz="2100">
                <a:solidFill>
                  <a:srgbClr val="FFFFFF"/>
                </a:solidFill>
                <a:latin typeface="Georgia"/>
                <a:ea typeface="Georgia"/>
                <a:cs typeface="Georgia"/>
              </a:rPr>
              <a:t>So took the priests and the Levites the weight of the silver, and the gold, and the vessels, to bring them to Jerusalem unto the house of our God.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8:31  |  Ezra 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正月十二日，我們從亞哈瓦河邊起行，要往耶路撒冷去。我們神的手保佑我們，救我們脫離仇敵和路上埋伏之人的手。</a:t>
            </a:r>
          </a:p>
          <a:p xmlns:a="http://schemas.openxmlformats.org/drawingml/2006/main">
            <a:pPr algn="ctr">
              <a:buNone/>
            </a:pPr>
            <a:r>
              <a:rPr sz="1800">
                <a:solidFill>
                  <a:srgbClr val="FFFFFF"/>
                </a:solidFill>
                <a:latin typeface="Georgia"/>
                <a:ea typeface="Georgia"/>
                <a:cs typeface="Georgia"/>
              </a:rPr>
              <a:t>Then we departed from the river of Ahava on the twelfth day of the first month, to go unto Jerusalem: and the hand of our God was upon us, and he delivered us from the hand of the enemy, and of such as lay in wait by the way.</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8:32  |  Ezra 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我們到了耶路撒冷，在那裏住了三日。</a:t>
            </a:r>
          </a:p>
          <a:p xmlns:a="http://schemas.openxmlformats.org/drawingml/2006/main">
            <a:pPr algn="ctr">
              <a:buNone/>
            </a:pPr>
            <a:r>
              <a:rPr sz="2800">
                <a:solidFill>
                  <a:srgbClr val="FFFFFF"/>
                </a:solidFill>
                <a:latin typeface="Georgia"/>
                <a:ea typeface="Georgia"/>
                <a:cs typeface="Georgia"/>
              </a:rPr>
              <a:t>And we came to Jerusalem, and abode there three days.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8:33  |  Ezra 8:33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第四日，在我們神的殿裏把金銀和器皿都秤了，交在祭司烏利亞的兒子米利末的手中。同着他有非尼哈的兒子以利亞撒，還有利未人耶書亞的兒子約撒拔和賓內的兒子挪亞底。</a:t>
            </a:r>
          </a:p>
          <a:p xmlns:a="http://schemas.openxmlformats.org/drawingml/2006/main">
            <a:pPr algn="ctr">
              <a:buNone/>
            </a:pPr>
            <a:r>
              <a:rPr sz="1800">
                <a:solidFill>
                  <a:srgbClr val="FFFFFF"/>
                </a:solidFill>
                <a:latin typeface="Georgia"/>
                <a:ea typeface="Georgia"/>
                <a:cs typeface="Georgia"/>
              </a:rPr>
              <a:t>Now on the fourth day was the silver and the gold and the vessels weighed in the house of our God by the hand of Meremoth the son of Uriah the priest; and with him was Eleazar the son of Phinehas; and with them was Jozabad the son of Jeshua, and Noadiah the son of Binnui, Levites;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8:34  |  Ezra 8:34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當時都點了數目，按着分量寫在冊上。</a:t>
            </a:r>
          </a:p>
          <a:p xmlns:a="http://schemas.openxmlformats.org/drawingml/2006/main">
            <a:pPr algn="ctr">
              <a:buNone/>
            </a:pPr>
            <a:r>
              <a:rPr sz="2400">
                <a:solidFill>
                  <a:srgbClr val="FFFFFF"/>
                </a:solidFill>
                <a:latin typeface="Georgia"/>
                <a:ea typeface="Georgia"/>
                <a:cs typeface="Georgia"/>
              </a:rPr>
              <a:t>By number and by weight of every one: and all the weight was written at that time.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8:35  |  Ezra 8:35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從擄到之地歸回的人向以色列的神獻燔祭，就是為以色列眾人獻公牛十二隻，公綿羊九十六隻，綿羊羔七十七隻，又獻公山羊十二隻作贖罪祭，這都是向耶和華焚獻的。</a:t>
            </a:r>
          </a:p>
          <a:p xmlns:a="http://schemas.openxmlformats.org/drawingml/2006/main">
            <a:pPr algn="ctr">
              <a:buNone/>
            </a:pPr>
            <a:r>
              <a:rPr sz="1800">
                <a:solidFill>
                  <a:srgbClr val="FFFFFF"/>
                </a:solidFill>
                <a:latin typeface="Georgia"/>
                <a:ea typeface="Georgia"/>
                <a:cs typeface="Georgia"/>
              </a:rPr>
              <a:t>Also the children of those that had been carried away, which were come out of the captivity, offered burnt offerings unto the God of Israel, twelve bullocks for all Israel, ninety and six rams, seventy and seven lambs, twelve he goats for a sin offering: all this was a burnt offering unto the LORD.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8:36  |  Ezra 8:36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他們將王的諭旨交給王所派的總督與河西的省長，他們就幫助百姓，又供給神殿裏所需用的。</a:t>
            </a:r>
          </a:p>
          <a:p xmlns:a="http://schemas.openxmlformats.org/drawingml/2006/main">
            <a:pPr algn="ctr">
              <a:buNone/>
            </a:pPr>
            <a:r>
              <a:rPr sz="2100">
                <a:solidFill>
                  <a:srgbClr val="FFFFFF"/>
                </a:solidFill>
                <a:latin typeface="Georgia"/>
                <a:ea typeface="Georgia"/>
                <a:cs typeface="Georgia"/>
              </a:rPr>
              <a:t>And they delivered the king’s commissions unto the king’s lieutenants, and to the governors on this side the river: and they furthered the people, and the house of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2026-08-30T03:48:06.5120000Z</dcterms:created>
  <dcterms:modified xsi:type="dcterms:W3CDTF">2026-08-30T03:48:06.5120000Z</dcterms:modified>
</coreProperties>
</file>