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7687aada0a49d8" /><Relationship Type="http://schemas.openxmlformats.org/officeDocument/2006/relationships/extended-properties" Target="/docProps/app.xml" Id="Rb6f2b4008c2243cd" /><Relationship Type="http://schemas.openxmlformats.org/officeDocument/2006/relationships/officeDocument" Target="/ppt/presentation.xml" Id="R2c914c53b6c845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c7d2ac7a454044"/>
  </p:sldMasterIdLst>
  <p:notesMasterIdLst>
    <p:notesMasterId xmlns:r="http://schemas.openxmlformats.org/officeDocument/2006/relationships" r:id="Rf7ace525493a4f49"/>
  </p:notesMasterIdLst>
  <p:sldIdLst>
    <p:sldId xmlns:r="http://schemas.openxmlformats.org/officeDocument/2006/relationships" id="256" r:id="R4bd4eb844e2245fc"/>
    <p:sldId xmlns:r="http://schemas.openxmlformats.org/officeDocument/2006/relationships" id="257" r:id="Rfd50b8599ee64ca0"/>
    <p:sldId xmlns:r="http://schemas.openxmlformats.org/officeDocument/2006/relationships" id="258" r:id="Ra2f63cc06df34e88"/>
    <p:sldId xmlns:r="http://schemas.openxmlformats.org/officeDocument/2006/relationships" id="259" r:id="Rdbd655947e1e4724"/>
    <p:sldId xmlns:r="http://schemas.openxmlformats.org/officeDocument/2006/relationships" id="260" r:id="Rbf87c1b1d92d4f6f"/>
    <p:sldId xmlns:r="http://schemas.openxmlformats.org/officeDocument/2006/relationships" id="261" r:id="Raf22fae09e8648b3"/>
    <p:sldId xmlns:r="http://schemas.openxmlformats.org/officeDocument/2006/relationships" id="262" r:id="R5348e2ba30144ff6"/>
    <p:sldId xmlns:r="http://schemas.openxmlformats.org/officeDocument/2006/relationships" id="263" r:id="Ra8d61bf41d3c40e4"/>
    <p:sldId xmlns:r="http://schemas.openxmlformats.org/officeDocument/2006/relationships" id="264" r:id="Ra66eea6b9fa04553"/>
    <p:sldId xmlns:r="http://schemas.openxmlformats.org/officeDocument/2006/relationships" id="265" r:id="R375ae5fb5ec640a2"/>
    <p:sldId xmlns:r="http://schemas.openxmlformats.org/officeDocument/2006/relationships" id="266" r:id="Rf163b28d4c86498f"/>
    <p:sldId xmlns:r="http://schemas.openxmlformats.org/officeDocument/2006/relationships" id="267" r:id="Re9b9ed0e758a4d72"/>
    <p:sldId xmlns:r="http://schemas.openxmlformats.org/officeDocument/2006/relationships" id="268" r:id="R928dad2706b841f9"/>
    <p:sldId xmlns:r="http://schemas.openxmlformats.org/officeDocument/2006/relationships" id="269" r:id="R4345a8b2ca214573"/>
    <p:sldId xmlns:r="http://schemas.openxmlformats.org/officeDocument/2006/relationships" id="270" r:id="Rb38710b88aaf42fb"/>
    <p:sldId xmlns:r="http://schemas.openxmlformats.org/officeDocument/2006/relationships" id="271" r:id="Rcd41e8507d114c1b"/>
    <p:sldId xmlns:r="http://schemas.openxmlformats.org/officeDocument/2006/relationships" id="272" r:id="Rf529230d78de486e"/>
    <p:sldId xmlns:r="http://schemas.openxmlformats.org/officeDocument/2006/relationships" id="273" r:id="Rb1ab2ab7118c4a5a"/>
    <p:sldId xmlns:r="http://schemas.openxmlformats.org/officeDocument/2006/relationships" id="274" r:id="Rf665b5c06c7a4ff4"/>
    <p:sldId xmlns:r="http://schemas.openxmlformats.org/officeDocument/2006/relationships" id="275" r:id="R1cc99c7179bd454e"/>
    <p:sldId xmlns:r="http://schemas.openxmlformats.org/officeDocument/2006/relationships" id="276" r:id="R361294dd68544a70"/>
    <p:sldId xmlns:r="http://schemas.openxmlformats.org/officeDocument/2006/relationships" id="277" r:id="R543fbcc9ac584728"/>
    <p:sldId xmlns:r="http://schemas.openxmlformats.org/officeDocument/2006/relationships" id="278" r:id="R99a8182550af4bd8"/>
    <p:sldId xmlns:r="http://schemas.openxmlformats.org/officeDocument/2006/relationships" id="279" r:id="Rf98bba0693324aac"/>
    <p:sldId xmlns:r="http://schemas.openxmlformats.org/officeDocument/2006/relationships" id="280" r:id="Re0eb7207055f45cf"/>
    <p:sldId xmlns:r="http://schemas.openxmlformats.org/officeDocument/2006/relationships" id="281" r:id="R1a240f523eca4afc"/>
    <p:sldId xmlns:r="http://schemas.openxmlformats.org/officeDocument/2006/relationships" id="282" r:id="Rf11845e349b04452"/>
    <p:sldId xmlns:r="http://schemas.openxmlformats.org/officeDocument/2006/relationships" id="283" r:id="Raec4c3ae57b643d1"/>
    <p:sldId xmlns:r="http://schemas.openxmlformats.org/officeDocument/2006/relationships" id="284" r:id="Rb6b7b17b7dd2407d"/>
    <p:sldId xmlns:r="http://schemas.openxmlformats.org/officeDocument/2006/relationships" id="285" r:id="R97e25dc94c66472a"/>
    <p:sldId xmlns:r="http://schemas.openxmlformats.org/officeDocument/2006/relationships" id="286" r:id="R3a8a5db206d1408d"/>
    <p:sldId xmlns:r="http://schemas.openxmlformats.org/officeDocument/2006/relationships" id="287" r:id="R73981b05fae04931"/>
    <p:sldId xmlns:r="http://schemas.openxmlformats.org/officeDocument/2006/relationships" id="288" r:id="Rb5e6985cd40744b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4c4c811c006439e" /><Relationship Type="http://schemas.openxmlformats.org/officeDocument/2006/relationships/slideMaster" Target="/ppt/slideMasters/slideMaster1.xml" Id="R39c7d2ac7a454044" /><Relationship Type="http://schemas.openxmlformats.org/officeDocument/2006/relationships/notesMaster" Target="/ppt/notesMasters/notesMaster1.xml" Id="Rf7ace525493a4f49" /><Relationship Type="http://schemas.openxmlformats.org/officeDocument/2006/relationships/presProps" Target="/ppt/presProps.xml" Id="R4b6fdeeaa10a44d0" /><Relationship Type="http://schemas.openxmlformats.org/officeDocument/2006/relationships/tableStyles" Target="/ppt/tableStyles.xml" Id="Rf15e0eee2f5a4857" /><Relationship Type="http://schemas.openxmlformats.org/officeDocument/2006/relationships/slide" Target="/ppt/slides/slide1.xml" Id="R4bd4eb844e2245fc" /><Relationship Type="http://schemas.openxmlformats.org/officeDocument/2006/relationships/slide" Target="/ppt/slides/slide2.xml" Id="Rfd50b8599ee64ca0" /><Relationship Type="http://schemas.openxmlformats.org/officeDocument/2006/relationships/slide" Target="/ppt/slides/slide3.xml" Id="Ra2f63cc06df34e88" /><Relationship Type="http://schemas.openxmlformats.org/officeDocument/2006/relationships/slide" Target="/ppt/slides/slide4.xml" Id="Rdbd655947e1e4724" /><Relationship Type="http://schemas.openxmlformats.org/officeDocument/2006/relationships/slide" Target="/ppt/slides/slide5.xml" Id="Rbf87c1b1d92d4f6f" /><Relationship Type="http://schemas.openxmlformats.org/officeDocument/2006/relationships/slide" Target="/ppt/slides/slide6.xml" Id="Raf22fae09e8648b3" /><Relationship Type="http://schemas.openxmlformats.org/officeDocument/2006/relationships/slide" Target="/ppt/slides/slide7.xml" Id="R5348e2ba30144ff6" /><Relationship Type="http://schemas.openxmlformats.org/officeDocument/2006/relationships/slide" Target="/ppt/slides/slide8.xml" Id="Ra8d61bf41d3c40e4" /><Relationship Type="http://schemas.openxmlformats.org/officeDocument/2006/relationships/slide" Target="/ppt/slides/slide9.xml" Id="Ra66eea6b9fa04553" /><Relationship Type="http://schemas.openxmlformats.org/officeDocument/2006/relationships/slide" Target="/ppt/slides/slide10.xml" Id="R375ae5fb5ec640a2" /><Relationship Type="http://schemas.openxmlformats.org/officeDocument/2006/relationships/slide" Target="/ppt/slides/slide11.xml" Id="Rf163b28d4c86498f" /><Relationship Type="http://schemas.openxmlformats.org/officeDocument/2006/relationships/slide" Target="/ppt/slides/slide12.xml" Id="Re9b9ed0e758a4d72" /><Relationship Type="http://schemas.openxmlformats.org/officeDocument/2006/relationships/slide" Target="/ppt/slides/slide13.xml" Id="R928dad2706b841f9" /><Relationship Type="http://schemas.openxmlformats.org/officeDocument/2006/relationships/slide" Target="/ppt/slides/slide14.xml" Id="R4345a8b2ca214573" /><Relationship Type="http://schemas.openxmlformats.org/officeDocument/2006/relationships/slide" Target="/ppt/slides/slide15.xml" Id="Rb38710b88aaf42fb" /><Relationship Type="http://schemas.openxmlformats.org/officeDocument/2006/relationships/slide" Target="/ppt/slides/slide16.xml" Id="Rcd41e8507d114c1b" /><Relationship Type="http://schemas.openxmlformats.org/officeDocument/2006/relationships/slide" Target="/ppt/slides/slide17.xml" Id="Rf529230d78de486e" /><Relationship Type="http://schemas.openxmlformats.org/officeDocument/2006/relationships/slide" Target="/ppt/slides/slide18.xml" Id="Rb1ab2ab7118c4a5a" /><Relationship Type="http://schemas.openxmlformats.org/officeDocument/2006/relationships/slide" Target="/ppt/slides/slide19.xml" Id="Rf665b5c06c7a4ff4" /><Relationship Type="http://schemas.openxmlformats.org/officeDocument/2006/relationships/slide" Target="/ppt/slides/slide20.xml" Id="R1cc99c7179bd454e" /><Relationship Type="http://schemas.openxmlformats.org/officeDocument/2006/relationships/slide" Target="/ppt/slides/slide21.xml" Id="R361294dd68544a70" /><Relationship Type="http://schemas.openxmlformats.org/officeDocument/2006/relationships/slide" Target="/ppt/slides/slide22.xml" Id="R543fbcc9ac584728" /><Relationship Type="http://schemas.openxmlformats.org/officeDocument/2006/relationships/slide" Target="/ppt/slides/slide23.xml" Id="R99a8182550af4bd8" /><Relationship Type="http://schemas.openxmlformats.org/officeDocument/2006/relationships/slide" Target="/ppt/slides/slide24.xml" Id="Rf98bba0693324aac" /><Relationship Type="http://schemas.openxmlformats.org/officeDocument/2006/relationships/slide" Target="/ppt/slides/slide25.xml" Id="Re0eb7207055f45cf" /><Relationship Type="http://schemas.openxmlformats.org/officeDocument/2006/relationships/slide" Target="/ppt/slides/slide26.xml" Id="R1a240f523eca4afc" /><Relationship Type="http://schemas.openxmlformats.org/officeDocument/2006/relationships/slide" Target="/ppt/slides/slide27.xml" Id="Rf11845e349b04452" /><Relationship Type="http://schemas.openxmlformats.org/officeDocument/2006/relationships/slide" Target="/ppt/slides/slide28.xml" Id="Raec4c3ae57b643d1" /><Relationship Type="http://schemas.openxmlformats.org/officeDocument/2006/relationships/slide" Target="/ppt/slides/slide29.xml" Id="Rb6b7b17b7dd2407d" /><Relationship Type="http://schemas.openxmlformats.org/officeDocument/2006/relationships/slide" Target="/ppt/slides/slide30.xml" Id="R97e25dc94c66472a" /><Relationship Type="http://schemas.openxmlformats.org/officeDocument/2006/relationships/slide" Target="/ppt/slides/slide31.xml" Id="R3a8a5db206d1408d" /><Relationship Type="http://schemas.openxmlformats.org/officeDocument/2006/relationships/slide" Target="/ppt/slides/slide32.xml" Id="R73981b05fae04931" /><Relationship Type="http://schemas.openxmlformats.org/officeDocument/2006/relationships/slide" Target="/ppt/slides/slide33.xml" Id="Rb5e6985cd40744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ce700ecc3547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322bf768e44abb" /><Relationship Type="http://schemas.openxmlformats.org/officeDocument/2006/relationships/notesMaster" Target="/ppt/notesMasters/notesMaster1.xml" Id="R46231434f3bf48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2c19335af34e5d" /><Relationship Type="http://schemas.openxmlformats.org/officeDocument/2006/relationships/notesMaster" Target="/ppt/notesMasters/notesMaster1.xml" Id="R04d87e0a03e94c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3eaaa04fb34c11" /><Relationship Type="http://schemas.openxmlformats.org/officeDocument/2006/relationships/notesMaster" Target="/ppt/notesMasters/notesMaster1.xml" Id="R3f48b91918ba46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be9b3c3cd44764" /><Relationship Type="http://schemas.openxmlformats.org/officeDocument/2006/relationships/notesMaster" Target="/ppt/notesMasters/notesMaster1.xml" Id="R531e8abd68ac48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c858e195fd4104" /><Relationship Type="http://schemas.openxmlformats.org/officeDocument/2006/relationships/notesMaster" Target="/ppt/notesMasters/notesMaster1.xml" Id="Rc045ea933f0040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dae3a2831041ca" /><Relationship Type="http://schemas.openxmlformats.org/officeDocument/2006/relationships/notesMaster" Target="/ppt/notesMasters/notesMaster1.xml" Id="R013a124205bc4c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c920ccb8b64d0b" /><Relationship Type="http://schemas.openxmlformats.org/officeDocument/2006/relationships/notesMaster" Target="/ppt/notesMasters/notesMaster1.xml" Id="R2c283886a91142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e7d7e6dbf740e5" /><Relationship Type="http://schemas.openxmlformats.org/officeDocument/2006/relationships/notesMaster" Target="/ppt/notesMasters/notesMaster1.xml" Id="R67c46d223f484f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3f85e4f1c84572" /><Relationship Type="http://schemas.openxmlformats.org/officeDocument/2006/relationships/notesMaster" Target="/ppt/notesMasters/notesMaster1.xml" Id="R45bef226861d407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039af23c3c45df" /><Relationship Type="http://schemas.openxmlformats.org/officeDocument/2006/relationships/notesMaster" Target="/ppt/notesMasters/notesMaster1.xml" Id="Rbb32e7a5aea2493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b2ffd4d366d4cbd" /><Relationship Type="http://schemas.openxmlformats.org/officeDocument/2006/relationships/notesMaster" Target="/ppt/notesMasters/notesMaster1.xml" Id="Rbdc585c66eee46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d129378ea04493f" /><Relationship Type="http://schemas.openxmlformats.org/officeDocument/2006/relationships/notesMaster" Target="/ppt/notesMasters/notesMaster1.xml" Id="R9b41b539c995465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3b71bc32b284a8d" /><Relationship Type="http://schemas.openxmlformats.org/officeDocument/2006/relationships/notesMaster" Target="/ppt/notesMasters/notesMaster1.xml" Id="Rf45bdab00a65435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ef964bd957547e5" /><Relationship Type="http://schemas.openxmlformats.org/officeDocument/2006/relationships/notesMaster" Target="/ppt/notesMasters/notesMaster1.xml" Id="R54482a94947740e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63a0ce460e242d2" /><Relationship Type="http://schemas.openxmlformats.org/officeDocument/2006/relationships/notesMaster" Target="/ppt/notesMasters/notesMaster1.xml" Id="R421221190e124e4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30a057f6bf14d0a" /><Relationship Type="http://schemas.openxmlformats.org/officeDocument/2006/relationships/notesMaster" Target="/ppt/notesMasters/notesMaster1.xml" Id="Rc764dca55db9405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c8bb092c5534a5d" /><Relationship Type="http://schemas.openxmlformats.org/officeDocument/2006/relationships/notesMaster" Target="/ppt/notesMasters/notesMaster1.xml" Id="R95f630d8357e437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5cd06fbff164cb6" /><Relationship Type="http://schemas.openxmlformats.org/officeDocument/2006/relationships/notesMaster" Target="/ppt/notesMasters/notesMaster1.xml" Id="R43cc0fd7f9164b9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1cdeaf8d607414b" /><Relationship Type="http://schemas.openxmlformats.org/officeDocument/2006/relationships/notesMaster" Target="/ppt/notesMasters/notesMaster1.xml" Id="R64bf1448cd984a8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571b1b061c74a10" /><Relationship Type="http://schemas.openxmlformats.org/officeDocument/2006/relationships/notesMaster" Target="/ppt/notesMasters/notesMaster1.xml" Id="R634a2f6c49d947a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7ddf7efce234e33" /><Relationship Type="http://schemas.openxmlformats.org/officeDocument/2006/relationships/notesMaster" Target="/ppt/notesMasters/notesMaster1.xml" Id="Rfb393c777a5b471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c35c54de99e4a06" /><Relationship Type="http://schemas.openxmlformats.org/officeDocument/2006/relationships/notesMaster" Target="/ppt/notesMasters/notesMaster1.xml" Id="R63738e879372419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aa87debd11f4896" /><Relationship Type="http://schemas.openxmlformats.org/officeDocument/2006/relationships/notesMaster" Target="/ppt/notesMasters/notesMaster1.xml" Id="Re50f8942421c459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17e515529404c7b" /><Relationship Type="http://schemas.openxmlformats.org/officeDocument/2006/relationships/notesMaster" Target="/ppt/notesMasters/notesMaster1.xml" Id="Rd642f7b59ffb44b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02a849a3be84bd7" /><Relationship Type="http://schemas.openxmlformats.org/officeDocument/2006/relationships/notesMaster" Target="/ppt/notesMasters/notesMaster1.xml" Id="R1ed31674d64c46e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104f20ee0cf4283" /><Relationship Type="http://schemas.openxmlformats.org/officeDocument/2006/relationships/notesMaster" Target="/ppt/notesMasters/notesMaster1.xml" Id="Rc870c92cf091477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2431e61d70c43c9" /><Relationship Type="http://schemas.openxmlformats.org/officeDocument/2006/relationships/notesMaster" Target="/ppt/notesMasters/notesMaster1.xml" Id="R862ef85de566432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0f3dbc33d4a4e14" /><Relationship Type="http://schemas.openxmlformats.org/officeDocument/2006/relationships/notesMaster" Target="/ppt/notesMasters/notesMaster1.xml" Id="R790a03df08ab400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35a87060c284531" /><Relationship Type="http://schemas.openxmlformats.org/officeDocument/2006/relationships/notesMaster" Target="/ppt/notesMasters/notesMaster1.xml" Id="Rab1121982cc6476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4b39c669a8143e6" /><Relationship Type="http://schemas.openxmlformats.org/officeDocument/2006/relationships/notesMaster" Target="/ppt/notesMasters/notesMaster1.xml" Id="R874b4ea198a9459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28ab5c6e43347e9" /><Relationship Type="http://schemas.openxmlformats.org/officeDocument/2006/relationships/notesMaster" Target="/ppt/notesMasters/notesMaster1.xml" Id="R3983c70017ef407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131c83316574fa5" /><Relationship Type="http://schemas.openxmlformats.org/officeDocument/2006/relationships/notesMaster" Target="/ppt/notesMasters/notesMaster1.xml" Id="R0e8faf7277494ad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1d507ea2a8949c0" /><Relationship Type="http://schemas.openxmlformats.org/officeDocument/2006/relationships/notesMaster" Target="/ppt/notesMasters/notesMaster1.xml" Id="R0c423a5ff50e48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f1efb562e94743" /><Relationship Type="http://schemas.openxmlformats.org/officeDocument/2006/relationships/image" Target="/ppt/media/image.png" Id="R620ef34f6bcf4353" /><Relationship Type="http://schemas.openxmlformats.org/officeDocument/2006/relationships/image" Target="/ppt/media/image2.png" Id="R9020bafd81954929" /><Relationship Type="http://schemas.openxmlformats.org/officeDocument/2006/relationships/image" Target="/ppt/media/image.jpeg" Id="Rfbd3c0f266f8416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5ca11a8313442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20ef34f6bcf435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020bafd8195492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d3c0f266f8416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188d471379467b" /><Relationship Type="http://schemas.openxmlformats.org/officeDocument/2006/relationships/slideLayout" Target="/ppt/slideLayouts/slideLayout1.xml" Id="Rfbd24d69c8fa4e3b" /><Relationship Type="http://schemas.openxmlformats.org/officeDocument/2006/relationships/slideLayout" Target="/ppt/slideLayouts/slideLayout2.xml" Id="Rcf287fda1d46460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d24d69c8fa4e3b"/>
    <p:sldLayoutId xmlns:r="http://schemas.openxmlformats.org/officeDocument/2006/relationships" id="2147483650" r:id="Rcf287fda1d46460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6dc83c07814d39" /><Relationship Type="http://schemas.openxmlformats.org/officeDocument/2006/relationships/notesSlide" Target="/ppt/notesSlides/notesSlide1.xml" Id="Rf92f0d32969d42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2a6d0b6bd5470f" /><Relationship Type="http://schemas.openxmlformats.org/officeDocument/2006/relationships/notesSlide" Target="/ppt/notesSlides/notesSlide2.xml" Id="R144bd72408dd45f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630cff7c4a4a56" /><Relationship Type="http://schemas.openxmlformats.org/officeDocument/2006/relationships/notesSlide" Target="/ppt/notesSlides/notesSlide3.xml" Id="R678f7d82bdb548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2a8bdb7b3b435f" /><Relationship Type="http://schemas.openxmlformats.org/officeDocument/2006/relationships/notesSlide" Target="/ppt/notesSlides/notesSlide4.xml" Id="R4007c82ce1154c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3795da92124f65" /><Relationship Type="http://schemas.openxmlformats.org/officeDocument/2006/relationships/notesSlide" Target="/ppt/notesSlides/notesSlide5.xml" Id="R240a74112c3c46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125cb30cc34e9f" /><Relationship Type="http://schemas.openxmlformats.org/officeDocument/2006/relationships/notesSlide" Target="/ppt/notesSlides/notesSlide6.xml" Id="R79dfc0064c4b41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20eb41501448bf" /><Relationship Type="http://schemas.openxmlformats.org/officeDocument/2006/relationships/notesSlide" Target="/ppt/notesSlides/notesSlide7.xml" Id="Re8ebdd62563e492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07d972ae4e4a4e" /><Relationship Type="http://schemas.openxmlformats.org/officeDocument/2006/relationships/notesSlide" Target="/ppt/notesSlides/notesSlide8.xml" Id="R4f492f53702948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79633ef7c1408d" /><Relationship Type="http://schemas.openxmlformats.org/officeDocument/2006/relationships/notesSlide" Target="/ppt/notesSlides/notesSlide9.xml" Id="R2b19662e772640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2217249f34909" /><Relationship Type="http://schemas.openxmlformats.org/officeDocument/2006/relationships/notesSlide" Target="/ppt/notesSlides/notesSlide10.xml" Id="R7dd7b88b0ab74f3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5a4b9041924f23" /><Relationship Type="http://schemas.openxmlformats.org/officeDocument/2006/relationships/notesSlide" Target="/ppt/notesSlides/notesSlide11.xml" Id="R9e4b30cdbceb47e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64d115a9e74bb9" /><Relationship Type="http://schemas.openxmlformats.org/officeDocument/2006/relationships/notesSlide" Target="/ppt/notesSlides/notesSlide12.xml" Id="R2863e389d3a24f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c1275d655c47d1" /><Relationship Type="http://schemas.openxmlformats.org/officeDocument/2006/relationships/notesSlide" Target="/ppt/notesSlides/notesSlide13.xml" Id="R94a02a6373c6402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8b6ed6065b4e33" /><Relationship Type="http://schemas.openxmlformats.org/officeDocument/2006/relationships/notesSlide" Target="/ppt/notesSlides/notesSlide14.xml" Id="R5bd657ac28f047d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f184f81d0b45cb" /><Relationship Type="http://schemas.openxmlformats.org/officeDocument/2006/relationships/notesSlide" Target="/ppt/notesSlides/notesSlide15.xml" Id="R1a60e18bc920475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e1fd25b2c74642" /><Relationship Type="http://schemas.openxmlformats.org/officeDocument/2006/relationships/notesSlide" Target="/ppt/notesSlides/notesSlide16.xml" Id="R5dcb8592b7a741f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d277a098fd4e80" /><Relationship Type="http://schemas.openxmlformats.org/officeDocument/2006/relationships/notesSlide" Target="/ppt/notesSlides/notesSlide17.xml" Id="Rf53d9e99436942f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271a23ad80431d" /><Relationship Type="http://schemas.openxmlformats.org/officeDocument/2006/relationships/notesSlide" Target="/ppt/notesSlides/notesSlide18.xml" Id="R689e5c3bce874cf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184dc7c1a0438a" /><Relationship Type="http://schemas.openxmlformats.org/officeDocument/2006/relationships/notesSlide" Target="/ppt/notesSlides/notesSlide19.xml" Id="Rbcb3ea82fa07498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4e59574f1c4c36" /><Relationship Type="http://schemas.openxmlformats.org/officeDocument/2006/relationships/notesSlide" Target="/ppt/notesSlides/notesSlide20.xml" Id="R2746694650064cd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8b9323aae8429b" /><Relationship Type="http://schemas.openxmlformats.org/officeDocument/2006/relationships/notesSlide" Target="/ppt/notesSlides/notesSlide21.xml" Id="Rfcc2fede01c14f1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69a4986bd0487f" /><Relationship Type="http://schemas.openxmlformats.org/officeDocument/2006/relationships/notesSlide" Target="/ppt/notesSlides/notesSlide22.xml" Id="Re75334919fe54fb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38261957b24d9e" /><Relationship Type="http://schemas.openxmlformats.org/officeDocument/2006/relationships/notesSlide" Target="/ppt/notesSlides/notesSlide23.xml" Id="Rca112fcf3e2b4d4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825a04f2c54061" /><Relationship Type="http://schemas.openxmlformats.org/officeDocument/2006/relationships/notesSlide" Target="/ppt/notesSlides/notesSlide24.xml" Id="R6daf10b96e5e4ab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06984f302546f5" /><Relationship Type="http://schemas.openxmlformats.org/officeDocument/2006/relationships/notesSlide" Target="/ppt/notesSlides/notesSlide25.xml" Id="R7bc5fd6105ea475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4bd4e76d0d42fe" /><Relationship Type="http://schemas.openxmlformats.org/officeDocument/2006/relationships/notesSlide" Target="/ppt/notesSlides/notesSlide26.xml" Id="R480b7e6b51e044f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52866e82214d90" /><Relationship Type="http://schemas.openxmlformats.org/officeDocument/2006/relationships/notesSlide" Target="/ppt/notesSlides/notesSlide27.xml" Id="R59230b7c8b944c8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293f6c923b4e3c" /><Relationship Type="http://schemas.openxmlformats.org/officeDocument/2006/relationships/notesSlide" Target="/ppt/notesSlides/notesSlide28.xml" Id="R307c25fcedcf46e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4f7b525d3a4cfa" /><Relationship Type="http://schemas.openxmlformats.org/officeDocument/2006/relationships/notesSlide" Target="/ppt/notesSlides/notesSlide29.xml" Id="Rae874ba551f6444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31394f589a4f22" /><Relationship Type="http://schemas.openxmlformats.org/officeDocument/2006/relationships/notesSlide" Target="/ppt/notesSlides/notesSlide30.xml" Id="R3fa9d40a2d664e2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b20ab8b90844a2" /><Relationship Type="http://schemas.openxmlformats.org/officeDocument/2006/relationships/notesSlide" Target="/ppt/notesSlides/notesSlide31.xml" Id="R1676f3b83adf445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b12e93e41442e6" /><Relationship Type="http://schemas.openxmlformats.org/officeDocument/2006/relationships/notesSlide" Target="/ppt/notesSlides/notesSlide32.xml" Id="Rc6615c7e94934c4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b05c1bbc4b4845" /><Relationship Type="http://schemas.openxmlformats.org/officeDocument/2006/relationships/notesSlide" Target="/ppt/notesSlides/notesSlide33.xml" Id="Rc4f7c0a856da49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  |  Genesis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挪亞的兒子閃、含、雅弗的後代記在下面。洪水以後，他們都生了兒子。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these are the generations of the sons of Noah, Shem, Ham, and Japheth: and unto them were sons born after the flood.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  |  Genesis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雅弗的兒子是歌篾、瑪各、瑪代、雅完、土巴、米設、提拉。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Japheth; Gomer, and Magog, and Madai, and Javan, and Tubal, and Meshech, and Tiras.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10:3  |  Genesis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歌篾的兒子是亞實基拿、利法、陀迦瑪。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Gomer; Ashkenaz, and Riphath, and Togarmah.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10:4  |  Genesis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雅完的兒子是以利沙、他施、基提、多單。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Javan; Elishah, and Tarshish, Kittim, and Dodanim.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10:5  |  Genesis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這些人的後裔將各國的地土、海島分開居住，各隨各的方言、宗族立國。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these were the isles of the Gentiles divided in their lands; every one after his tongue, after their families, in their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10:6  |  Genesis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含的兒子是古實、麥西、弗、迦南。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Ham; Cush, and Mizraim, and Phut, and Canaan.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10:7  |  Genesis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古實的兒子是西巴、哈腓拉、撒弗他、拉瑪、撒弗提迦。拉瑪的兒子是示巴、底但。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Cush; Seba, and Havilah, and Sabtah, and Raamah, and Sabtecha: and the sons of Raamah; Sheba, and Dedan.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10:8  |  Genesis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古實又生寧錄，他為世上英雄之首。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Cush begat Nimrod: he began to be a mighty one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10:9  |  Genesis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他在耶和華面前是個英勇的獵戶，所以俗語說：「像寧錄在耶和華面前是個英勇的獵戶。」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was a mighty hunter before the LORD: wherefore it is said, Even as Nimrod the mighty hunter before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10:10  |  Genesis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他國的起頭是巴別、以力、亞甲、甲尼，都在示拿地。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beginning of his kingdom was Babel, and Erech, and Accad, and Calneh, in the land of Shinar.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10:11  |  Genesis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他從那地出來往亞述去，建造尼尼微、利河伯、迦拉，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that land went forth Asshur, and builded Nineveh, and the city Rehoboth, and Calah,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10:12  |  Genesis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和尼尼微、迦拉中間的利鮮，這就是那大城。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Resen between Nineveh and Calah: the same is a great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10:13  |  Genesis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麥西生路低人、亞拿米人、利哈比人、拿弗土希人、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Mizraim begat Ludim, and Anamim, and Lehabim, and Naphtuhim,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10:14  |  Genesis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帕斯魯細人、迦斯路希人、迦斐託人；從迦斐託出來的有非利士人。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Pathrusim, and Casluhim, (out of whom came Philistim,) and Caphtorim.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10:15  |  Genesis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迦南生長子西頓，又生赫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Canaan begat Sidon his firstborn, and Heth,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10:16  |  Genesis 10:16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和耶布斯人、亞摩利人、革迦撒人、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Jebusite, and the Amorite, and the Girgasite,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10:17  |  Genesis 10:17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希未人、亞基人、西尼人、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Hivite, and the Arkite, and the Sinite,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10:18  |  Genesis 10:18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亞瓦底人、洗瑪利人、哈馬人，後來迦南的諸族分散了。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Arvadite, and the Zemarite, and the Hamathite: and afterward were the families of the Canaanites spread abroad.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10:19  |  Genesis 10:19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迦南的境界是從西頓向基拉耳的路上，直到迦薩，又向所多瑪、蛾摩拉、押瑪、洗扁的路上，直到拉沙。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border of the Canaanites was from Sidon, as thou comest to Gerar, unto Gaza; as thou goest, unto Sodom, and Gomorrah, and Admah, and Zeboim, even unto Lasha.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10:20  |  Genesis 10:20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這就是含的後裔，各隨他們的宗族、方言，所住的地土、邦國。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sons of Ham, after their families, after their tongues, in their countries, and in their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10:21  |  Genesis 10:21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雅弗的哥哥閃，是希伯子孫之祖，他也生了兒子。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Shem also, the father of all the children of Eber, the brother of Japheth the elder, even to him were children born.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10:22  |  Genesis 10:22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閃的兒子是以攔、亞述、亞法撒、路德、亞蘭。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children of Shem; Elam, and Asshur, and Arphaxad, and Lud, and Aram.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10:23  |  Genesis 10:23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亞蘭的兒子是烏斯、戶勒、基帖、瑪施。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children of Aram; Uz, and Hul, and Gether, and Mash.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10:24  |  Genesis 10:24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亞法撒生沙拉；沙拉生希伯。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Arphaxad begat Salah; and Salah begat Eber.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10:25  |  Genesis 10:25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希伯生了兩個兒子，一個名叫法勒，因為那時人就分地居住；法勒的兄弟名叫約坍。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Eber were born two sons: the name of one was Peleg; for in his days was the earth divided; and his brother’s name was Joktan.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10:26  |  Genesis 10:26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約坍生亞摩答、沙列、哈薩瑪非、耶拉、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Joktan begat Almodad, and Sheleph, and Hazarmaveth, and Jerah,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10:27  |  Genesis 10:27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哈多蘭、烏薩、德拉、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Hadoram, and Uzal, and Diklah,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10:28  |  Genesis 10:28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俄巴路、亞比瑪利、示巴、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Obal, and Abimael, and Sheba,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10:29  |  Genesis 10:29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阿斐、哈腓拉、約巴，這都是約坍的兒子。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Ophir, and Havilah, and Jobab: all these were the sons of Joktan.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10:30  |  Genesis 10:30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他們所住的地方是從米沙直到西發東邊的山。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dwelling was from Mesha, as thou goest unto Sephar a mount of the east.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10:31  |  Genesis 10:31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這就是閃的子孫，各隨他們的宗族、方言，所住的地土、邦國。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sons of Shem, after their families, after their tongues, in their lands, after their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10:32  |  Genesis 10:32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這些都是挪亞三個兒子的宗族，各隨他們的支派立國。洪水以後，他們在地上分為邦國。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families of the sons of Noah, after their generations, in their nations: and by these were the nations divided in the earth after the flood.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2026-08-30T04:36:19.5610000Z</dcterms:created>
  <dcterms:modified xsi:type="dcterms:W3CDTF">2026-08-30T04:36:19.5610000Z</dcterms:modified>
</coreProperties>
</file>