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jpeg" ContentType="image/jpe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f6e11558b8a7479b" /><Relationship Type="http://schemas.openxmlformats.org/officeDocument/2006/relationships/extended-properties" Target="/docProps/app.xml" Id="R21591423f7f34945" /><Relationship Type="http://schemas.openxmlformats.org/officeDocument/2006/relationships/officeDocument" Target="/ppt/presentation.xml" Id="R7880a62d4c6349d7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8e2af322a982424d"/>
  </p:sldMasterIdLst>
  <p:notesMasterIdLst>
    <p:notesMasterId xmlns:r="http://schemas.openxmlformats.org/officeDocument/2006/relationships" r:id="Rb38796e31cd54b84"/>
  </p:notesMasterIdLst>
  <p:sldIdLst>
    <p:sldId xmlns:r="http://schemas.openxmlformats.org/officeDocument/2006/relationships" id="256" r:id="R6a69c77867af4777"/>
    <p:sldId xmlns:r="http://schemas.openxmlformats.org/officeDocument/2006/relationships" id="257" r:id="Rdf15e20de14b47aa"/>
    <p:sldId xmlns:r="http://schemas.openxmlformats.org/officeDocument/2006/relationships" id="258" r:id="Rc95e0fd2c9d747d6"/>
    <p:sldId xmlns:r="http://schemas.openxmlformats.org/officeDocument/2006/relationships" id="259" r:id="R87a7d6d1869d4145"/>
    <p:sldId xmlns:r="http://schemas.openxmlformats.org/officeDocument/2006/relationships" id="260" r:id="R7f485215840d40d8"/>
    <p:sldId xmlns:r="http://schemas.openxmlformats.org/officeDocument/2006/relationships" id="261" r:id="R579987ad8e0c4361"/>
    <p:sldId xmlns:r="http://schemas.openxmlformats.org/officeDocument/2006/relationships" id="262" r:id="R067bf1e85c054647"/>
    <p:sldId xmlns:r="http://schemas.openxmlformats.org/officeDocument/2006/relationships" id="263" r:id="Rce2c233927ce44b7"/>
    <p:sldId xmlns:r="http://schemas.openxmlformats.org/officeDocument/2006/relationships" id="264" r:id="R822ff07139fd41d5"/>
    <p:sldId xmlns:r="http://schemas.openxmlformats.org/officeDocument/2006/relationships" id="265" r:id="R6425bd8f1595423d"/>
    <p:sldId xmlns:r="http://schemas.openxmlformats.org/officeDocument/2006/relationships" id="266" r:id="R0f5d5d6e93594036"/>
    <p:sldId xmlns:r="http://schemas.openxmlformats.org/officeDocument/2006/relationships" id="267" r:id="Rcec58404e85d4b90"/>
    <p:sldId xmlns:r="http://schemas.openxmlformats.org/officeDocument/2006/relationships" id="268" r:id="Rddcada52e5464dab"/>
    <p:sldId xmlns:r="http://schemas.openxmlformats.org/officeDocument/2006/relationships" id="269" r:id="Rbb61fa38a4b44ea0"/>
    <p:sldId xmlns:r="http://schemas.openxmlformats.org/officeDocument/2006/relationships" id="270" r:id="R24a81cfaf444423e"/>
    <p:sldId xmlns:r="http://schemas.openxmlformats.org/officeDocument/2006/relationships" id="271" r:id="R64fd5a096f224b18"/>
    <p:sldId xmlns:r="http://schemas.openxmlformats.org/officeDocument/2006/relationships" id="272" r:id="R063422eaeaae447f"/>
    <p:sldId xmlns:r="http://schemas.openxmlformats.org/officeDocument/2006/relationships" id="273" r:id="R7254da6c8311454a"/>
    <p:sldId xmlns:r="http://schemas.openxmlformats.org/officeDocument/2006/relationships" id="274" r:id="Rb0f7e7fda3c6435c"/>
    <p:sldId xmlns:r="http://schemas.openxmlformats.org/officeDocument/2006/relationships" id="275" r:id="Re1b3a677e6c043e1"/>
    <p:sldId xmlns:r="http://schemas.openxmlformats.org/officeDocument/2006/relationships" id="276" r:id="R3eb2046f91f8439f"/>
    <p:sldId xmlns:r="http://schemas.openxmlformats.org/officeDocument/2006/relationships" id="277" r:id="Rda59d11b05604d55"/>
    <p:sldId xmlns:r="http://schemas.openxmlformats.org/officeDocument/2006/relationships" id="278" r:id="Racf00b617f894a06"/>
    <p:sldId xmlns:r="http://schemas.openxmlformats.org/officeDocument/2006/relationships" id="279" r:id="Red4f4b63abca46b2"/>
    <p:sldId xmlns:r="http://schemas.openxmlformats.org/officeDocument/2006/relationships" id="280" r:id="R9b85c9f35863454f"/>
    <p:sldId xmlns:r="http://schemas.openxmlformats.org/officeDocument/2006/relationships" id="281" r:id="R4d46edb39f444802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10f7bce77c87494f" /><Relationship Type="http://schemas.openxmlformats.org/officeDocument/2006/relationships/slideMaster" Target="/ppt/slideMasters/slideMaster1.xml" Id="R8e2af322a982424d" /><Relationship Type="http://schemas.openxmlformats.org/officeDocument/2006/relationships/notesMaster" Target="/ppt/notesMasters/notesMaster1.xml" Id="Rb38796e31cd54b84" /><Relationship Type="http://schemas.openxmlformats.org/officeDocument/2006/relationships/presProps" Target="/ppt/presProps.xml" Id="R7e619a798f8041dc" /><Relationship Type="http://schemas.openxmlformats.org/officeDocument/2006/relationships/tableStyles" Target="/ppt/tableStyles.xml" Id="Rf3d5eb9d07b34f82" /><Relationship Type="http://schemas.openxmlformats.org/officeDocument/2006/relationships/slide" Target="/ppt/slides/slide1.xml" Id="R6a69c77867af4777" /><Relationship Type="http://schemas.openxmlformats.org/officeDocument/2006/relationships/slide" Target="/ppt/slides/slide2.xml" Id="Rdf15e20de14b47aa" /><Relationship Type="http://schemas.openxmlformats.org/officeDocument/2006/relationships/slide" Target="/ppt/slides/slide3.xml" Id="Rc95e0fd2c9d747d6" /><Relationship Type="http://schemas.openxmlformats.org/officeDocument/2006/relationships/slide" Target="/ppt/slides/slide4.xml" Id="R87a7d6d1869d4145" /><Relationship Type="http://schemas.openxmlformats.org/officeDocument/2006/relationships/slide" Target="/ppt/slides/slide5.xml" Id="R7f485215840d40d8" /><Relationship Type="http://schemas.openxmlformats.org/officeDocument/2006/relationships/slide" Target="/ppt/slides/slide6.xml" Id="R579987ad8e0c4361" /><Relationship Type="http://schemas.openxmlformats.org/officeDocument/2006/relationships/slide" Target="/ppt/slides/slide7.xml" Id="R067bf1e85c054647" /><Relationship Type="http://schemas.openxmlformats.org/officeDocument/2006/relationships/slide" Target="/ppt/slides/slide8.xml" Id="Rce2c233927ce44b7" /><Relationship Type="http://schemas.openxmlformats.org/officeDocument/2006/relationships/slide" Target="/ppt/slides/slide9.xml" Id="R822ff07139fd41d5" /><Relationship Type="http://schemas.openxmlformats.org/officeDocument/2006/relationships/slide" Target="/ppt/slides/slide10.xml" Id="R6425bd8f1595423d" /><Relationship Type="http://schemas.openxmlformats.org/officeDocument/2006/relationships/slide" Target="/ppt/slides/slide11.xml" Id="R0f5d5d6e93594036" /><Relationship Type="http://schemas.openxmlformats.org/officeDocument/2006/relationships/slide" Target="/ppt/slides/slide12.xml" Id="Rcec58404e85d4b90" /><Relationship Type="http://schemas.openxmlformats.org/officeDocument/2006/relationships/slide" Target="/ppt/slides/slide13.xml" Id="Rddcada52e5464dab" /><Relationship Type="http://schemas.openxmlformats.org/officeDocument/2006/relationships/slide" Target="/ppt/slides/slide14.xml" Id="Rbb61fa38a4b44ea0" /><Relationship Type="http://schemas.openxmlformats.org/officeDocument/2006/relationships/slide" Target="/ppt/slides/slide15.xml" Id="R24a81cfaf444423e" /><Relationship Type="http://schemas.openxmlformats.org/officeDocument/2006/relationships/slide" Target="/ppt/slides/slide16.xml" Id="R64fd5a096f224b18" /><Relationship Type="http://schemas.openxmlformats.org/officeDocument/2006/relationships/slide" Target="/ppt/slides/slide17.xml" Id="R063422eaeaae447f" /><Relationship Type="http://schemas.openxmlformats.org/officeDocument/2006/relationships/slide" Target="/ppt/slides/slide18.xml" Id="R7254da6c8311454a" /><Relationship Type="http://schemas.openxmlformats.org/officeDocument/2006/relationships/slide" Target="/ppt/slides/slide19.xml" Id="Rb0f7e7fda3c6435c" /><Relationship Type="http://schemas.openxmlformats.org/officeDocument/2006/relationships/slide" Target="/ppt/slides/slide20.xml" Id="Re1b3a677e6c043e1" /><Relationship Type="http://schemas.openxmlformats.org/officeDocument/2006/relationships/slide" Target="/ppt/slides/slide21.xml" Id="R3eb2046f91f8439f" /><Relationship Type="http://schemas.openxmlformats.org/officeDocument/2006/relationships/slide" Target="/ppt/slides/slide22.xml" Id="Rda59d11b05604d55" /><Relationship Type="http://schemas.openxmlformats.org/officeDocument/2006/relationships/slide" Target="/ppt/slides/slide23.xml" Id="Racf00b617f894a06" /><Relationship Type="http://schemas.openxmlformats.org/officeDocument/2006/relationships/slide" Target="/ppt/slides/slide24.xml" Id="Red4f4b63abca46b2" /><Relationship Type="http://schemas.openxmlformats.org/officeDocument/2006/relationships/slide" Target="/ppt/slides/slide25.xml" Id="R9b85c9f35863454f" /><Relationship Type="http://schemas.openxmlformats.org/officeDocument/2006/relationships/slide" Target="/ppt/slides/slide26.xml" Id="R4d46edb39f444802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31d3c7df5db84bc9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065b6d76e72e4ba6" /><Relationship Type="http://schemas.openxmlformats.org/officeDocument/2006/relationships/notesMaster" Target="/ppt/notesMasters/notesMaster1.xml" Id="R856a62036fd44792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6c85083c9c304702" /><Relationship Type="http://schemas.openxmlformats.org/officeDocument/2006/relationships/notesMaster" Target="/ppt/notesMasters/notesMaster1.xml" Id="R8098123c9da04464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4308392578914b77" /><Relationship Type="http://schemas.openxmlformats.org/officeDocument/2006/relationships/notesMaster" Target="/ppt/notesMasters/notesMaster1.xml" Id="R4561a45c02224282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07487a2699c2487a" /><Relationship Type="http://schemas.openxmlformats.org/officeDocument/2006/relationships/notesMaster" Target="/ppt/notesMasters/notesMaster1.xml" Id="R0b2adbe9a3d24d8b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a4d2ebda51694a42" /><Relationship Type="http://schemas.openxmlformats.org/officeDocument/2006/relationships/notesMaster" Target="/ppt/notesMasters/notesMaster1.xml" Id="R3f5b13ebdb844113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c41a4115737849f7" /><Relationship Type="http://schemas.openxmlformats.org/officeDocument/2006/relationships/notesMaster" Target="/ppt/notesMasters/notesMaster1.xml" Id="R476b636d4bc0472f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8c839c538a044322" /><Relationship Type="http://schemas.openxmlformats.org/officeDocument/2006/relationships/notesMaster" Target="/ppt/notesMasters/notesMaster1.xml" Id="Reb8e18a2373040e0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6aad4802e4ad43a2" /><Relationship Type="http://schemas.openxmlformats.org/officeDocument/2006/relationships/notesMaster" Target="/ppt/notesMasters/notesMaster1.xml" Id="R6f78ae5c545d4641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4340ffacde5e4ab0" /><Relationship Type="http://schemas.openxmlformats.org/officeDocument/2006/relationships/notesMaster" Target="/ppt/notesMasters/notesMaster1.xml" Id="R8122455a84174d5a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9476ef95edf6473e" /><Relationship Type="http://schemas.openxmlformats.org/officeDocument/2006/relationships/notesMaster" Target="/ppt/notesMasters/notesMaster1.xml" Id="Raf94010fc4094682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9b5168b3d4ba40d7" /><Relationship Type="http://schemas.openxmlformats.org/officeDocument/2006/relationships/notesMaster" Target="/ppt/notesMasters/notesMaster1.xml" Id="Rcac3be1095bf4bdb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e84a76a2e38e49bb" /><Relationship Type="http://schemas.openxmlformats.org/officeDocument/2006/relationships/notesMaster" Target="/ppt/notesMasters/notesMaster1.xml" Id="R61b3a58439fa43cd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dbce7ac596ec4164" /><Relationship Type="http://schemas.openxmlformats.org/officeDocument/2006/relationships/notesMaster" Target="/ppt/notesMasters/notesMaster1.xml" Id="Red8b47a2bb81403e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0377af4380034116" /><Relationship Type="http://schemas.openxmlformats.org/officeDocument/2006/relationships/notesMaster" Target="/ppt/notesMasters/notesMaster1.xml" Id="R0411f1202d1f4173" /></Relationships>
</file>

<file path=ppt/notesSlides/_rels/notesSlide15.xml.rels>&#65279;<?xml version="1.0" encoding="utf-8"?><Relationships xmlns="http://schemas.openxmlformats.org/package/2006/relationships"><Relationship Type="http://schemas.openxmlformats.org/officeDocument/2006/relationships/slide" Target="/ppt/slides/slide15.xml" Id="Re6f4a08db14a4949" /><Relationship Type="http://schemas.openxmlformats.org/officeDocument/2006/relationships/notesMaster" Target="/ppt/notesMasters/notesMaster1.xml" Id="R12b4b816cbfa473c" /></Relationships>
</file>

<file path=ppt/notesSlides/_rels/notesSlide16.xml.rels>&#65279;<?xml version="1.0" encoding="utf-8"?><Relationships xmlns="http://schemas.openxmlformats.org/package/2006/relationships"><Relationship Type="http://schemas.openxmlformats.org/officeDocument/2006/relationships/slide" Target="/ppt/slides/slide16.xml" Id="Rb5255b2deab94517" /><Relationship Type="http://schemas.openxmlformats.org/officeDocument/2006/relationships/notesMaster" Target="/ppt/notesMasters/notesMaster1.xml" Id="Ree6b4c9c75d143c1" /></Relationships>
</file>

<file path=ppt/notesSlides/_rels/notesSlide17.xml.rels>&#65279;<?xml version="1.0" encoding="utf-8"?><Relationships xmlns="http://schemas.openxmlformats.org/package/2006/relationships"><Relationship Type="http://schemas.openxmlformats.org/officeDocument/2006/relationships/slide" Target="/ppt/slides/slide17.xml" Id="Rf3c86bbc31654542" /><Relationship Type="http://schemas.openxmlformats.org/officeDocument/2006/relationships/notesMaster" Target="/ppt/notesMasters/notesMaster1.xml" Id="Reb8e848d40284710" /></Relationships>
</file>

<file path=ppt/notesSlides/_rels/notesSlide18.xml.rels>&#65279;<?xml version="1.0" encoding="utf-8"?><Relationships xmlns="http://schemas.openxmlformats.org/package/2006/relationships"><Relationship Type="http://schemas.openxmlformats.org/officeDocument/2006/relationships/slide" Target="/ppt/slides/slide18.xml" Id="R11499cf97c9d4897" /><Relationship Type="http://schemas.openxmlformats.org/officeDocument/2006/relationships/notesMaster" Target="/ppt/notesMasters/notesMaster1.xml" Id="Rbc3aaddd4a8b4c29" /></Relationships>
</file>

<file path=ppt/notesSlides/_rels/notesSlide19.xml.rels>&#65279;<?xml version="1.0" encoding="utf-8"?><Relationships xmlns="http://schemas.openxmlformats.org/package/2006/relationships"><Relationship Type="http://schemas.openxmlformats.org/officeDocument/2006/relationships/slide" Target="/ppt/slides/slide19.xml" Id="Rd3ce560588a2486f" /><Relationship Type="http://schemas.openxmlformats.org/officeDocument/2006/relationships/notesMaster" Target="/ppt/notesMasters/notesMaster1.xml" Id="R252bfe9c1b3444d1" /></Relationships>
</file>

<file path=ppt/notesSlides/_rels/notesSlide20.xml.rels>&#65279;<?xml version="1.0" encoding="utf-8"?><Relationships xmlns="http://schemas.openxmlformats.org/package/2006/relationships"><Relationship Type="http://schemas.openxmlformats.org/officeDocument/2006/relationships/slide" Target="/ppt/slides/slide20.xml" Id="R645501a2643f4cda" /><Relationship Type="http://schemas.openxmlformats.org/officeDocument/2006/relationships/notesMaster" Target="/ppt/notesMasters/notesMaster1.xml" Id="R2bcac40c893c4bb1" /></Relationships>
</file>

<file path=ppt/notesSlides/_rels/notesSlide21.xml.rels>&#65279;<?xml version="1.0" encoding="utf-8"?><Relationships xmlns="http://schemas.openxmlformats.org/package/2006/relationships"><Relationship Type="http://schemas.openxmlformats.org/officeDocument/2006/relationships/slide" Target="/ppt/slides/slide21.xml" Id="Rd49026d0166041b7" /><Relationship Type="http://schemas.openxmlformats.org/officeDocument/2006/relationships/notesMaster" Target="/ppt/notesMasters/notesMaster1.xml" Id="R805d41f3b63d40a3" /></Relationships>
</file>

<file path=ppt/notesSlides/_rels/notesSlide22.xml.rels>&#65279;<?xml version="1.0" encoding="utf-8"?><Relationships xmlns="http://schemas.openxmlformats.org/package/2006/relationships"><Relationship Type="http://schemas.openxmlformats.org/officeDocument/2006/relationships/slide" Target="/ppt/slides/slide22.xml" Id="Rc414af46e66d4c47" /><Relationship Type="http://schemas.openxmlformats.org/officeDocument/2006/relationships/notesMaster" Target="/ppt/notesMasters/notesMaster1.xml" Id="R3ecb610d4a374c64" /></Relationships>
</file>

<file path=ppt/notesSlides/_rels/notesSlide23.xml.rels>&#65279;<?xml version="1.0" encoding="utf-8"?><Relationships xmlns="http://schemas.openxmlformats.org/package/2006/relationships"><Relationship Type="http://schemas.openxmlformats.org/officeDocument/2006/relationships/slide" Target="/ppt/slides/slide23.xml" Id="R208f215f1869475b" /><Relationship Type="http://schemas.openxmlformats.org/officeDocument/2006/relationships/notesMaster" Target="/ppt/notesMasters/notesMaster1.xml" Id="R69cba9259d794846" /></Relationships>
</file>

<file path=ppt/notesSlides/_rels/notesSlide24.xml.rels>&#65279;<?xml version="1.0" encoding="utf-8"?><Relationships xmlns="http://schemas.openxmlformats.org/package/2006/relationships"><Relationship Type="http://schemas.openxmlformats.org/officeDocument/2006/relationships/slide" Target="/ppt/slides/slide24.xml" Id="R7955f582734b4db9" /><Relationship Type="http://schemas.openxmlformats.org/officeDocument/2006/relationships/notesMaster" Target="/ppt/notesMasters/notesMaster1.xml" Id="R71dec0f662734c29" /></Relationships>
</file>

<file path=ppt/notesSlides/_rels/notesSlide25.xml.rels>&#65279;<?xml version="1.0" encoding="utf-8"?><Relationships xmlns="http://schemas.openxmlformats.org/package/2006/relationships"><Relationship Type="http://schemas.openxmlformats.org/officeDocument/2006/relationships/slide" Target="/ppt/slides/slide25.xml" Id="Rb106495823f54003" /><Relationship Type="http://schemas.openxmlformats.org/officeDocument/2006/relationships/notesMaster" Target="/ppt/notesMasters/notesMaster1.xml" Id="R474bd21467c34f91" /></Relationships>
</file>

<file path=ppt/notesSlides/_rels/notesSlide26.xml.rels>&#65279;<?xml version="1.0" encoding="utf-8"?><Relationships xmlns="http://schemas.openxmlformats.org/package/2006/relationships"><Relationship Type="http://schemas.openxmlformats.org/officeDocument/2006/relationships/slide" Target="/ppt/slides/slide26.xml" Id="Rd149207fe6a64917" /><Relationship Type="http://schemas.openxmlformats.org/officeDocument/2006/relationships/notesMaster" Target="/ppt/notesMasters/notesMaster1.xml" Id="Racec05e6a60c40ea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fc31997501e54eb1" /><Relationship Type="http://schemas.openxmlformats.org/officeDocument/2006/relationships/image" Target="/ppt/media/image.png" Id="Rf5864bc0249f4be5" /><Relationship Type="http://schemas.openxmlformats.org/officeDocument/2006/relationships/image" Target="/ppt/media/image2.png" Id="R02264e0bdec045f5" /><Relationship Type="http://schemas.openxmlformats.org/officeDocument/2006/relationships/image" Target="/ppt/media/image.jpeg" Id="Re22596f065d74bd4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bd5be76a41ae4858" /></Relationships>
</file>

<file path=ppt/slideLayouts/slideLayout1.xml><?xml version="1.0" encoding="utf-8"?>
<p:sldLayout xmlns:p="http://schemas.openxmlformats.org/presentationml/2006/main" preserve="1">
  <p:cSld name="Default">
    <p:bg>
      <p:bgPr>
        <a:blipFill xmlns:a="http://schemas.openxmlformats.org/drawingml/2006/main" rotWithShape="0">
          <a:blip xmlns:r="http://schemas.openxmlformats.org/officeDocument/2006/relationships" r:embed="Rf5864bc0249f4be5"/>
          <a:stretch/>
        </a:blip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A61F82E-79D3-41BA-891F-3EE6703D1D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0" y="6120"/>
            <a:ext cx="8567640" cy="6267600"/>
          </a:xfrm>
          <a:prstGeom xmlns:a="http://schemas.openxmlformats.org/drawingml/2006/main" prst="rect">
            <a:avLst/>
          </a:prstGeom>
          <a:blipFill xmlns:a="http://schemas.openxmlformats.org/drawingml/2006/main" rotWithShape="0">
            <a:blip xmlns:r="http://schemas.openxmlformats.org/officeDocument/2006/relationships" r:embed="R02264e0bdec045f5"/>
            <a:srcRect l="0" t="0" r="0" b="0"/>
            <a:stretch/>
          </a:blipFill>
          <a:ln xmlns:a="http://schemas.openxmlformats.org/drawingml/2006/main" w="3816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wrap="none" lIns="90000" tIns="46800" rIns="90000" bIns="46800" anchor="ctr">
            <a:noAutofit/>
          </a:bodyPr>
          <a:lstStyle xmlns:a="http://schemas.openxmlformats.org/drawingml/2006/main"/>
          <a:p xmlns:a="http://schemas.openxmlformats.org/drawingml/2006/main">
            <a:endParaRPr sz="2400" b="0" u="none">
              <a:solidFill>
                <a:srgbClr val="FFFFFF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4BF92E3-0924-4BD0-A299-25AEE62A86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474480" y="1482480"/>
            <a:ext cx="8669520" cy="8568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3399"/>
          </a:solidFill>
          <a:ln xmlns:a="http://schemas.openxmlformats.org/drawingml/2006/main" w="3816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wrap="none" lIns="90000" tIns="38880" rIns="90000" bIns="38880" anchor="ctr">
            <a:noAutofit/>
          </a:bodyPr>
          <a:lstStyle xmlns:a="http://schemas.openxmlformats.org/drawingml/2006/main"/>
          <a:p xmlns:a="http://schemas.openxmlformats.org/drawingml/2006/main">
            <a:endParaRPr sz="2400" b="0" u="none">
              <a:solidFill>
                <a:srgbClr val="FFFFFF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F71FDD29-9F90-4B4D-A77E-EC11B7FF243B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533160" y="234720"/>
            <a:ext cx="7772400" cy="11368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91800" tIns="45720" rIns="91800" bIns="45720" anchor="b">
            <a:noAutofit/>
          </a:bodyPr>
          <a:lstStyle xmlns:a="http://schemas.openxmlformats.org/drawingml/2006/main">
            <a:lvl1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6000" b="0" u="none">
                <a:solidFill>
                  <a:srgbClr val="00FFFF"/>
                </a:solidFill>
                <a:latin typeface="Arial"/>
                <a:ea typeface="Arial"/>
                <a:cs typeface="Arial"/>
              </a:defRPr>
            </a:lvl1pPr>
          </a:lstStyle>
          <a:p xmlns:a="http://schemas.openxmlformats.org/drawingml/2006/main"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6000" b="0" u="none">
                <a:solidFill>
                  <a:srgbClr val="00FFFF"/>
                </a:solidFill>
                <a:latin typeface="Arial"/>
                <a:ea typeface="Arial"/>
                <a:cs typeface="Arial"/>
              </a:rPr>
              <a:t>Click to edit the title text format</a:t>
            </a:r>
            <a:endParaRPr sz="6000" b="0" u="none">
              <a:solidFill>
                <a:srgbClr val="00FFF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C5E6BD4F-7B48-48DE-A00A-F8D14F16EA33}"/>
              </a:ext>
            </a:extLst>
          </p:cNvPr>
          <p:cNvSpPr>
            <a:spLocks xmlns:a="http://schemas.openxmlformats.org/drawingml/2006/main" noGrp="1"/>
          </p:cNvSpPr>
          <p:nvPr>
            <p:ph type="body" idx="0"/>
          </p:nvPr>
        </p:nvSpPr>
        <p:spPr>
          <a:xfrm xmlns:a="http://schemas.openxmlformats.org/drawingml/2006/main">
            <a:off x="533160" y="1701360"/>
            <a:ext cx="7772400" cy="408924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91800" tIns="45720" rIns="91800" bIns="45720" anchor="t">
            <a:normAutofit fontScale="62500" lnSpcReduction="19999"/>
          </a:bodyPr>
          <a:lstStyle xmlns:a="http://schemas.openxmlformats.org/drawingml/2006/main">
            <a:lvl1pPr marL="343080" indent="-343080" algn="l">
              <a:spcBef>
                <a:spcPts val="1199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1pPr>
            <a:lvl2pPr marL="343080" indent="-343080" algn="l">
              <a:spcBef>
                <a:spcPts val="1199"/>
              </a:spcBef>
              <a:buClr>
                <a:srgbClr val="FFFF00"/>
              </a:buClr>
              <a:buSzPct val="7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2pPr>
            <a:lvl3pPr marL="343080" indent="-343080" algn="l">
              <a:spcBef>
                <a:spcPts val="1199"/>
              </a:spcBef>
              <a:buClr>
                <a:srgbClr val="FFFFFF"/>
              </a:buClr>
              <a:buFont typeface="Times New Roman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3pPr>
            <a:lvl4pPr marL="343080" indent="-343080" algn="l">
              <a:spcBef>
                <a:spcPts val="1199"/>
              </a:spcBef>
              <a:buClr>
                <a:srgbClr val="9999FF"/>
              </a:buClr>
              <a:buSzPct val="65000"/>
              <a:buFont typeface="Monotype Sorts"/>
              <a:buChar char="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4pPr>
            <a:lvl5pPr marL="343080" indent="-343080" algn="l">
              <a:spcBef>
                <a:spcPts val="1199"/>
              </a:spcBef>
              <a:buClr>
                <a:srgbClr val="FFFF00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5pPr>
            <a:lvl6pPr marL="343080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6pPr>
            <a:lvl7pPr marL="343080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7pPr>
          </a:lstStyle>
          <a:p xmlns:a="http://schemas.openxmlformats.org/drawingml/2006/main">
            <a:pPr marL="343080" indent="-343080" algn="l">
              <a:spcBef>
                <a:spcPts val="1199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Click to edit the outline text format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1" indent="-343080" algn="l">
              <a:spcBef>
                <a:spcPts val="1199"/>
              </a:spcBef>
              <a:buClr>
                <a:srgbClr val="FFFF00"/>
              </a:buClr>
              <a:buSzPct val="7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Second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2" indent="-343080" algn="l">
              <a:spcBef>
                <a:spcPts val="1199"/>
              </a:spcBef>
              <a:buClr>
                <a:srgbClr val="FFFFFF"/>
              </a:buClr>
              <a:buFont typeface="Times New Roman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Third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3" indent="-343080" algn="l">
              <a:spcBef>
                <a:spcPts val="1199"/>
              </a:spcBef>
              <a:buClr>
                <a:srgbClr val="9999FF"/>
              </a:buClr>
              <a:buSzPct val="65000"/>
              <a:buFont typeface="Monotype Sorts"/>
              <a:buChar char="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Fourth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4" indent="-343080" algn="l">
              <a:spcBef>
                <a:spcPts val="1199"/>
              </a:spcBef>
              <a:buClr>
                <a:srgbClr val="FFFF00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Fifth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5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Sixth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6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Seventh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7" name="PlaceHolder 3">
            <a:extLst xmlns:a="http://schemas.openxmlformats.org/drawingml/2006/main">
              <a:ext uri="{FF2B5EF4-FFF2-40B4-BE49-F238E27FC236}">
                <a16:creationId xmlns:a16="http://schemas.microsoft.com/office/drawing/2014/main" id="{5D8EB658-0FC8-4DC8-BA0F-A31C200ECD45}"/>
              </a:ext>
            </a:extLst>
          </p:cNvPr>
          <p:cNvSpPr>
            <a:spLocks xmlns:a="http://schemas.openxmlformats.org/drawingml/2006/main" noGrp="1"/>
          </p:cNvSpPr>
          <p:nvPr>
            <p:ph type="dt" idx="1"/>
          </p:nvPr>
        </p:nvSpPr>
        <p:spPr>
          <a:xfrm xmlns:a="http://schemas.openxmlformats.org/drawingml/2006/main">
            <a:off x="685440" y="6324480"/>
            <a:ext cx="190476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&lt;date/time&gt;</a:t>
            </a:r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8" name="PlaceHolder 4">
            <a:extLst xmlns:a="http://schemas.openxmlformats.org/drawingml/2006/main">
              <a:ext uri="{FF2B5EF4-FFF2-40B4-BE49-F238E27FC236}">
                <a16:creationId xmlns:a16="http://schemas.microsoft.com/office/drawing/2014/main" id="{D24E8DE9-0089-4FEC-82A2-BA46DE427DCC}"/>
              </a:ext>
            </a:extLst>
          </p:cNvPr>
          <p:cNvSpPr>
            <a:spLocks xmlns:a="http://schemas.openxmlformats.org/drawingml/2006/main" noGrp="1"/>
          </p:cNvSpPr>
          <p:nvPr>
            <p:ph type="ftr" idx="2"/>
          </p:nvPr>
        </p:nvSpPr>
        <p:spPr>
          <a:xfrm xmlns:a="http://schemas.openxmlformats.org/drawingml/2006/main">
            <a:off x="3123720" y="6324480"/>
            <a:ext cx="289548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&lt;footer&gt;</a:t>
            </a:r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9" name="PlaceHolder 5">
            <a:extLst xmlns:a="http://schemas.openxmlformats.org/drawingml/2006/main">
              <a:ext uri="{FF2B5EF4-FFF2-40B4-BE49-F238E27FC236}">
                <a16:creationId xmlns:a16="http://schemas.microsoft.com/office/drawing/2014/main" id="{9B6F04CF-B790-4CB2-80D7-82130F11D760}"/>
              </a:ext>
            </a:extLst>
          </p:cNvPr>
          <p:cNvSpPr>
            <a:spLocks xmlns:a="http://schemas.openxmlformats.org/drawingml/2006/main" noGrp="1"/>
          </p:cNvSpPr>
          <p:nvPr>
            <p:ph type="sldNum" idx="3"/>
          </p:nvPr>
        </p:nvSpPr>
        <p:spPr>
          <a:xfrm xmlns:a="http://schemas.openxmlformats.org/drawingml/2006/main">
            <a:off x="6553080" y="6324480"/>
            <a:ext cx="190512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AA80E352-D04A-473A-82F5-560D8BA13BE5}" type="slidenum"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&lt;number&gt;</a:t>
            </a:fld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22596f065d74bd4"/>
          <a:stretch xmlns:a="http://schemas.openxmlformats.org/drawingml/2006/main"/>
        </p:blipFill>
        <p:spPr>
          <a:xfrm xmlns:a="http://schemas.openxmlformats.org/drawingml/2006/main">
            <a:off x="8675640" y="6237000"/>
            <a:ext cx="468360" cy="621000"/>
          </a:xfrm>
          <a:prstGeom xmlns:a="http://schemas.openxmlformats.org/drawingml/2006/main" prst="rect">
            <a:avLst/>
          </a:prstGeom>
          <a:ln xmlns:a="http://schemas.openxmlformats.org/drawingml/2006/main" w="38160">
            <a:noFill/>
          </a:ln>
        </p:spPr>
      </p:pic>
    </p:spTree>
  </p:cSld>
</p:sldLayout>
</file>

<file path=ppt/slideLayouts/slideLayout2.xml><?xml version="1.0" encoding="utf-8"?>
<p:sldLayout xmlns:p="http://schemas.openxmlformats.org/presentationml/2006/main" type="blank">
  <p:cSld name="Scripture 16:9"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c9dcdb9778184a7d" /><Relationship Type="http://schemas.openxmlformats.org/officeDocument/2006/relationships/slideLayout" Target="/ppt/slideLayouts/slideLayout1.xml" Id="R0cc470d5ece64640" /><Relationship Type="http://schemas.openxmlformats.org/officeDocument/2006/relationships/slideLayout" Target="/ppt/slideLayouts/slideLayout2.xml" Id="Rccb4b77cd0754f58" /></Relationships>
</file>

<file path=ppt/slideMasters/slideMaster1.xml><?xml version="1.0" encoding="utf-8"?>
<p:sldMaster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0cc470d5ece64640"/>
    <p:sldLayoutId xmlns:r="http://schemas.openxmlformats.org/officeDocument/2006/relationships" id="2147483650" r:id="Rccb4b77cd0754f58"/>
  </p:sldLayoutIdLst>
</p:sldMaster>
</file>

<file path=ppt/slideMasters/theme/theme2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33ce090317fa4ca5" /><Relationship Type="http://schemas.openxmlformats.org/officeDocument/2006/relationships/notesSlide" Target="/ppt/notesSlides/notesSlide1.xml" Id="Rb1a3cc55c17d4128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a151667569b545a7" /><Relationship Type="http://schemas.openxmlformats.org/officeDocument/2006/relationships/notesSlide" Target="/ppt/notesSlides/notesSlide2.xml" Id="R965b6616e1de4860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01faf80ac4f44bd9" /><Relationship Type="http://schemas.openxmlformats.org/officeDocument/2006/relationships/notesSlide" Target="/ppt/notesSlides/notesSlide3.xml" Id="R181f13291b304a94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278568f067b44079" /><Relationship Type="http://schemas.openxmlformats.org/officeDocument/2006/relationships/notesSlide" Target="/ppt/notesSlides/notesSlide4.xml" Id="Rcefd422cd5314bba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3979aa934cea4d60" /><Relationship Type="http://schemas.openxmlformats.org/officeDocument/2006/relationships/notesSlide" Target="/ppt/notesSlides/notesSlide5.xml" Id="R0b20c915fff74749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6f0ed9ca05d84cb7" /><Relationship Type="http://schemas.openxmlformats.org/officeDocument/2006/relationships/notesSlide" Target="/ppt/notesSlides/notesSlide6.xml" Id="R8bdf9de6af404e9c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b3e1206d5da541e4" /><Relationship Type="http://schemas.openxmlformats.org/officeDocument/2006/relationships/notesSlide" Target="/ppt/notesSlides/notesSlide7.xml" Id="R201b53bd9451442a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c5c224d547f445e9" /><Relationship Type="http://schemas.openxmlformats.org/officeDocument/2006/relationships/notesSlide" Target="/ppt/notesSlides/notesSlide8.xml" Id="R96f85b3281234b72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4a1116a741964305" /><Relationship Type="http://schemas.openxmlformats.org/officeDocument/2006/relationships/notesSlide" Target="/ppt/notesSlides/notesSlide9.xml" Id="R0863a08a2dbe4d89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7e9f54b24e0443e4" /><Relationship Type="http://schemas.openxmlformats.org/officeDocument/2006/relationships/notesSlide" Target="/ppt/notesSlides/notesSlide10.xml" Id="Rca1fdc5fffa34d54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4240a1866755419f" /><Relationship Type="http://schemas.openxmlformats.org/officeDocument/2006/relationships/notesSlide" Target="/ppt/notesSlides/notesSlide11.xml" Id="R8c886c101f3d4f79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4f6ad0f0365b4da7" /><Relationship Type="http://schemas.openxmlformats.org/officeDocument/2006/relationships/notesSlide" Target="/ppt/notesSlides/notesSlide12.xml" Id="R9e5ed360636b4346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1c961e0928ed4a43" /><Relationship Type="http://schemas.openxmlformats.org/officeDocument/2006/relationships/notesSlide" Target="/ppt/notesSlides/notesSlide13.xml" Id="R904aa9d70f7e4635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4a3407fcf2db4319" /><Relationship Type="http://schemas.openxmlformats.org/officeDocument/2006/relationships/notesSlide" Target="/ppt/notesSlides/notesSlide14.xml" Id="R7a818ed5ce944a2a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d74688c62ee74a46" /><Relationship Type="http://schemas.openxmlformats.org/officeDocument/2006/relationships/notesSlide" Target="/ppt/notesSlides/notesSlide15.xml" Id="R0ce1b5ba28894b90" /></Relationships>
</file>

<file path=ppt/slides/_rels/slide16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842377e466664a2b" /><Relationship Type="http://schemas.openxmlformats.org/officeDocument/2006/relationships/notesSlide" Target="/ppt/notesSlides/notesSlide16.xml" Id="R06db29abfa224028" /></Relationships>
</file>

<file path=ppt/slides/_rels/slide17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3692e82f9e824975" /><Relationship Type="http://schemas.openxmlformats.org/officeDocument/2006/relationships/notesSlide" Target="/ppt/notesSlides/notesSlide17.xml" Id="R19061e6ce79b41c4" /></Relationships>
</file>

<file path=ppt/slides/_rels/slide18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aec699931f71424f" /><Relationship Type="http://schemas.openxmlformats.org/officeDocument/2006/relationships/notesSlide" Target="/ppt/notesSlides/notesSlide18.xml" Id="Rb59dea390d2c47c1" /></Relationships>
</file>

<file path=ppt/slides/_rels/slide19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135a935440824da7" /><Relationship Type="http://schemas.openxmlformats.org/officeDocument/2006/relationships/notesSlide" Target="/ppt/notesSlides/notesSlide19.xml" Id="R14651fd5d53748d3" /></Relationships>
</file>

<file path=ppt/slides/_rels/slide20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d498b3e9288b4998" /><Relationship Type="http://schemas.openxmlformats.org/officeDocument/2006/relationships/notesSlide" Target="/ppt/notesSlides/notesSlide20.xml" Id="R92fcb6520dca45ff" /></Relationships>
</file>

<file path=ppt/slides/_rels/slide2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4401a1f647994514" /><Relationship Type="http://schemas.openxmlformats.org/officeDocument/2006/relationships/notesSlide" Target="/ppt/notesSlides/notesSlide21.xml" Id="Re0499ad8934042ae" /></Relationships>
</file>

<file path=ppt/slides/_rels/slide2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dbf998bd04824fb9" /><Relationship Type="http://schemas.openxmlformats.org/officeDocument/2006/relationships/notesSlide" Target="/ppt/notesSlides/notesSlide22.xml" Id="Rd01f6c3254914351" /></Relationships>
</file>

<file path=ppt/slides/_rels/slide2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cd2d2f0775d04a30" /><Relationship Type="http://schemas.openxmlformats.org/officeDocument/2006/relationships/notesSlide" Target="/ppt/notesSlides/notesSlide23.xml" Id="R4fb267bea6844043" /></Relationships>
</file>

<file path=ppt/slides/_rels/slide2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3b4e3a8b2ca14bf6" /><Relationship Type="http://schemas.openxmlformats.org/officeDocument/2006/relationships/notesSlide" Target="/ppt/notesSlides/notesSlide24.xml" Id="R6b05e5e4c74d4fdf" /></Relationships>
</file>

<file path=ppt/slides/_rels/slide2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93cbd4c51c1f4c35" /><Relationship Type="http://schemas.openxmlformats.org/officeDocument/2006/relationships/notesSlide" Target="/ppt/notesSlides/notesSlide25.xml" Id="Rb733ffdb541c4ed6" /></Relationships>
</file>

<file path=ppt/slides/_rels/slide26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6c6717069349458b" /><Relationship Type="http://schemas.openxmlformats.org/officeDocument/2006/relationships/notesSlide" Target="/ppt/notesSlides/notesSlide26.xml" Id="R74c376af3cd24fee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5869DB6-ADD5-47AC-9A4E-33A89AB59B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514350"/>
            <a:ext cx="1066800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</a:pPr>
            <a:r>
              <a:rPr sz="42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以賽亞書第42章</a:t>
            </a:r>
          </a:p>
          <a:p xmlns:a="http://schemas.openxmlformats.org/drawingml/2006/main">
            <a:pPr algn="ctr">
              <a:buNone/>
            </a:pPr>
            <a:r>
              <a:rPr sz="20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Isaiah 42 · KJV</a:t>
            </a:r>
          </a:p>
        </p:txBody>
      </p:sp>
    </p:spTree>
    <p:extLst>
      <p:ext uri="{BB962C8B-B14F-4D97-AF65-F5344CB8AC3E}">
        <p14:creationId xmlns:p14="http://schemas.microsoft.com/office/powerpoint/2010/main" val="576743962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以賽亞書 42:1  |  Isaiah 42:1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看哪，我的僕人－ 我所扶持所揀選、心裏所喜悅的！ 我已將我的靈賜給他； 他必將公理傳給外邦。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Behold my servant, whom I uphold; mine elect, in whom my soul delighteth; I have put my spirit upon him: he shall bring forth judgment to the Gentiles.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以賽亞書 42:2  |  Isaiah 42:2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他不喧嚷，不揚聲， 也不使街上聽見他的聲音。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He shall not cry, nor lift up, nor cause his voice to be heard in the street.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以賽亞書 42:3  |  Isaiah 42:3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壓傷的蘆葦，他不折斷； 將殘的燈火，他不吹滅。 他憑真實將公理傳開。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 bruised reed shall he not break, and the smoking flax shall he not quench: he shall bring forth judgment unto truth.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以賽亞書 42:4  |  Isaiah 42:4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他不灰心，也不喪膽， 直到他在地上設立公理； 海島都等候他的訓誨。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He shall not fail nor be discouraged, till he have set judgment in the earth: and the isles shall wait for his law.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以賽亞書 42:5  |  Isaiah 42:5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2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創造諸天，鋪張穹蒼， 將地和地所出的一併鋪開， 賜氣息給地上的眾人， 又賜靈性給行在其上之人的神耶和華， 他如此說：</a:t>
            </a:r>
          </a:p>
          <a:p xmlns:a="http://schemas.openxmlformats.org/drawingml/2006/main">
            <a:pPr algn="ctr">
              <a:buNone/>
            </a:pPr>
            <a:r>
              <a:rPr sz="1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Thus saith God the LORD, he that created the heavens, and stretched them out; he that spread forth the earth, and that which cometh out of it; he that giveth breath unto the people upon it, and spirit to them that walk therein: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以賽亞書 42:6  |  Isaiah 42:6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我－耶和華憑公義召你， 必攙扶你的手，保守你， 使你作眾民的中保， 作外邦人的光，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I the LORD have called thee in righteousness, and will hold thine hand, and will keep thee, and give thee for a covenant of the people, for a light of the Gentiles;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以賽亞書 42:7  |  Isaiah 42:7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開瞎子的眼， 領被囚的出牢獄， 領坐黑暗的出監牢。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To open the blind eyes, to bring out the prisoners from the prison, and them that sit in darkness out of the prison house.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以賽亞書 42:8  |  Isaiah 42:8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我是耶和華，這是我的名； 我必不將我的榮耀歸給假神， 也不將我的稱讚歸給雕刻的偶像。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I am the LORD: that is my name: and my glory will I not give to another, neither my praise to graven images.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以賽亞書 42:9  |  Isaiah 42:9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看哪，先前的事已經成就， 現在我將新事說明， 這事未發以先，我就說給你們聽。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Behold, the former things are come to pass, and new things do I declare: before they spring forth I tell you of them.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以賽亞書 42:10  |  Isaiah 42:10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航海的和海中所有的， 海島和其上的居民， 都當向耶和華唱新歌， 從地極讚美他。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Sing unto the LORD a new song, and his praise from the end of the earth, ye that go down to the sea, and all that is therein; the isles, and the inhabitants thereof.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以賽亞書 42:11  |  Isaiah 42:11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曠野和其中的城邑， 並基達人居住的村莊都當揚聲； 西拉的居民當歡呼， 在山頂上吶喊。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Let the wilderness and the cities thereof lift up their voice, the villages that Kedar doth inhabit: let the inhabitants of the rock sing, let them shout from the top of the mountains.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以賽亞書 42:12  |  Isaiah 42:12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他們當將榮耀歸給耶和華， 在海島中傳揚他的頌讚。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Let them give glory unto the LORD, and declare his praise in the islands.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以賽亞書 42:13  |  Isaiah 42:13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耶和華必像勇士出去， 必像戰士激動熱心， 要喊叫，大聲吶喊， 要用大力攻擊仇敵。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 LORD shall go forth as a mighty man, he shall stir up jealousy like a man of war: he shall cry, yea, roar; he shall prevail against his enemies.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5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以賽亞書 42:14  |  Isaiah 42:14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我許久閉口不言，靜默不語； [現在]我要喊叫，像產難的婦人； 我要急氣而喘哮。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I have long time holden my peace; I have been still, and refrained myself: now will I cry like a travailing woman; I will destroy and devour at once.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6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以賽亞書 42:15  |  Isaiah 42:15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我要使大山小岡變為荒場， 使其上的花草都枯乾； 我要使江河變為洲島， 使水池都乾涸。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I will make waste mountains and hills, and dry up all their herbs; and I will make the rivers islands, and I will dry up the pools.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7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以賽亞書 42:16  |  Isaiah 42:16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2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我要引瞎子行不認識的道， 領他們走不知道的路； 在他們面前使黑暗變為光明， 使彎曲變為平直。 這些事我都要行， 並不離棄他們。</a:t>
            </a:r>
          </a:p>
          <a:p xmlns:a="http://schemas.openxmlformats.org/drawingml/2006/main">
            <a:pPr algn="ctr">
              <a:buNone/>
            </a:pPr>
            <a:r>
              <a:rPr sz="1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I will bring the blind by a way that they knew not; I will lead them in paths that they have not known: I will make darkness light before them, and crooked things straight. These things will I do unto them, and not forsake them.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8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以賽亞書 42:17  |  Isaiah 42:17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倚靠雕刻的偶像， 對鑄造的偶像說： 你是我們的神； 這等人要退後，全然蒙羞。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They shall be turned back, they shall be greatly ashamed, that trust in graven images, that say to the molten images, Ye are our gods.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9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以賽亞書 42:18  |  Isaiah 42:18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你們這耳聾的，聽吧！ 你們這眼瞎的，看吧！ 使你們能看見。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Hear, ye deaf; and look, ye blind, that ye may see.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0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以賽亞書 42:19  |  Isaiah 42:19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誰比我的僕人眼瞎呢？ 誰比我差遣的使者耳聾呢？ 誰瞎眼像那[與我]和好的？ 誰瞎眼像耶和華的僕人呢？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Who is blind, but my servant? or deaf, as my messenger that I sent? who is blind as he that is perfect, and blind as the LORD’s servant?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以賽亞書 42:20  |  Isaiah 42:20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你看見許多事卻不領會， 耳朵開通卻不聽見。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Seeing many things, but thou observest not; opening the ears, but he heareth not.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以賽亞書 42:21  |  Isaiah 42:21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耶和華因自己公義的緣故， 喜歡使律法為大，為尊。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 LORD is well pleased for his righteousness’ sake; he will magnify the law, and make it honourable.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以賽亞書 42:22  |  Isaiah 42:22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但這百姓是被搶被奪的， 都牢籠在坑中，隱藏在獄裏； 他們作掠物，無人拯救， 作擄物，無人說交還。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But this is a people robbed and spoiled; they are all of them snared in holes, and they are hid in prison houses: they are for a prey, and none delivereth; for a spoil, and none saith, Restore.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以賽亞書 42:23  |  Isaiah 42:23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你們中間誰肯側耳聽此， 誰肯留心而聽，以防將來呢？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Who among you will give ear to this? who will hearken and hear for the time to come?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5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以賽亞書 42:24  |  Isaiah 42:24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2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誰將雅各交出當作擄物， 將以色列交給搶奪的呢？ 豈不是耶和華嗎？ 就是我們所得罪的那位。 他們不肯遵行他的道， 也不聽從他的訓誨。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Who gave Jacob for a spoil, and Israel to the robbers? did not the LORD, he against whom we have sinned? for they would not walk in his ways, neither were they obedient unto his law.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6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以賽亞書 42:25  |  Isaiah 42:25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所以，他將猛烈的怒氣和爭戰的勇力 傾倒在以色列的身上。 在他四圍如火着起，他還不知道， 燒着他，他也不介意。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Therefore he hath poured upon him the fury of his anger, and the strength of battle: and it hath set him on fire round about, yet he knew not; and it burned him, yet he laid it not to heart.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theme/theme1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2026-08-30T03:59:40.7080000Z</dcterms:created>
  <dcterms:modified xsi:type="dcterms:W3CDTF">2026-08-30T03:59:40.7080000Z</dcterms:modified>
</coreProperties>
</file>