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2ccce3a0554071" /><Relationship Type="http://schemas.openxmlformats.org/officeDocument/2006/relationships/extended-properties" Target="/docProps/app.xml" Id="Rcbc07d639aba4c74" /><Relationship Type="http://schemas.openxmlformats.org/officeDocument/2006/relationships/officeDocument" Target="/ppt/presentation.xml" Id="R0a1ad650f3e148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47ed7b022143ff"/>
  </p:sldMasterIdLst>
  <p:notesMasterIdLst>
    <p:notesMasterId xmlns:r="http://schemas.openxmlformats.org/officeDocument/2006/relationships" r:id="R6972ff1550494cff"/>
  </p:notesMasterIdLst>
  <p:sldIdLst>
    <p:sldId xmlns:r="http://schemas.openxmlformats.org/officeDocument/2006/relationships" id="256" r:id="Rc039ffbec6404039"/>
    <p:sldId xmlns:r="http://schemas.openxmlformats.org/officeDocument/2006/relationships" id="257" r:id="Rc2baae0de3294417"/>
    <p:sldId xmlns:r="http://schemas.openxmlformats.org/officeDocument/2006/relationships" id="258" r:id="Re738fff7053340ac"/>
    <p:sldId xmlns:r="http://schemas.openxmlformats.org/officeDocument/2006/relationships" id="259" r:id="R4ce4627e4edd4cbc"/>
    <p:sldId xmlns:r="http://schemas.openxmlformats.org/officeDocument/2006/relationships" id="260" r:id="R9e104fdc71164987"/>
    <p:sldId xmlns:r="http://schemas.openxmlformats.org/officeDocument/2006/relationships" id="261" r:id="Rfd0752c1381e44f7"/>
    <p:sldId xmlns:r="http://schemas.openxmlformats.org/officeDocument/2006/relationships" id="262" r:id="Rd3bdaec870f54726"/>
    <p:sldId xmlns:r="http://schemas.openxmlformats.org/officeDocument/2006/relationships" id="263" r:id="R405c972f54b84d55"/>
    <p:sldId xmlns:r="http://schemas.openxmlformats.org/officeDocument/2006/relationships" id="264" r:id="R0ec5b334a9c44846"/>
    <p:sldId xmlns:r="http://schemas.openxmlformats.org/officeDocument/2006/relationships" id="265" r:id="Ra30a4930a6e1426e"/>
    <p:sldId xmlns:r="http://schemas.openxmlformats.org/officeDocument/2006/relationships" id="266" r:id="R9efe2eb2c9b54b5c"/>
    <p:sldId xmlns:r="http://schemas.openxmlformats.org/officeDocument/2006/relationships" id="267" r:id="Rfe5efd008c824b0c"/>
    <p:sldId xmlns:r="http://schemas.openxmlformats.org/officeDocument/2006/relationships" id="268" r:id="R5989d8850e8a42e9"/>
    <p:sldId xmlns:r="http://schemas.openxmlformats.org/officeDocument/2006/relationships" id="269" r:id="Rbf44d1b432f44cdb"/>
    <p:sldId xmlns:r="http://schemas.openxmlformats.org/officeDocument/2006/relationships" id="270" r:id="Re09d39850fed40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142f8374ee4229" /><Relationship Type="http://schemas.openxmlformats.org/officeDocument/2006/relationships/slideMaster" Target="/ppt/slideMasters/slideMaster1.xml" Id="Rd647ed7b022143ff" /><Relationship Type="http://schemas.openxmlformats.org/officeDocument/2006/relationships/notesMaster" Target="/ppt/notesMasters/notesMaster1.xml" Id="R6972ff1550494cff" /><Relationship Type="http://schemas.openxmlformats.org/officeDocument/2006/relationships/presProps" Target="/ppt/presProps.xml" Id="Rd33065d13be14fba" /><Relationship Type="http://schemas.openxmlformats.org/officeDocument/2006/relationships/tableStyles" Target="/ppt/tableStyles.xml" Id="R6b9dfc1326c149f1" /><Relationship Type="http://schemas.openxmlformats.org/officeDocument/2006/relationships/slide" Target="/ppt/slides/slide1.xml" Id="Rc039ffbec6404039" /><Relationship Type="http://schemas.openxmlformats.org/officeDocument/2006/relationships/slide" Target="/ppt/slides/slide2.xml" Id="Rc2baae0de3294417" /><Relationship Type="http://schemas.openxmlformats.org/officeDocument/2006/relationships/slide" Target="/ppt/slides/slide3.xml" Id="Re738fff7053340ac" /><Relationship Type="http://schemas.openxmlformats.org/officeDocument/2006/relationships/slide" Target="/ppt/slides/slide4.xml" Id="R4ce4627e4edd4cbc" /><Relationship Type="http://schemas.openxmlformats.org/officeDocument/2006/relationships/slide" Target="/ppt/slides/slide5.xml" Id="R9e104fdc71164987" /><Relationship Type="http://schemas.openxmlformats.org/officeDocument/2006/relationships/slide" Target="/ppt/slides/slide6.xml" Id="Rfd0752c1381e44f7" /><Relationship Type="http://schemas.openxmlformats.org/officeDocument/2006/relationships/slide" Target="/ppt/slides/slide7.xml" Id="Rd3bdaec870f54726" /><Relationship Type="http://schemas.openxmlformats.org/officeDocument/2006/relationships/slide" Target="/ppt/slides/slide8.xml" Id="R405c972f54b84d55" /><Relationship Type="http://schemas.openxmlformats.org/officeDocument/2006/relationships/slide" Target="/ppt/slides/slide9.xml" Id="R0ec5b334a9c44846" /><Relationship Type="http://schemas.openxmlformats.org/officeDocument/2006/relationships/slide" Target="/ppt/slides/slide10.xml" Id="Ra30a4930a6e1426e" /><Relationship Type="http://schemas.openxmlformats.org/officeDocument/2006/relationships/slide" Target="/ppt/slides/slide11.xml" Id="R9efe2eb2c9b54b5c" /><Relationship Type="http://schemas.openxmlformats.org/officeDocument/2006/relationships/slide" Target="/ppt/slides/slide12.xml" Id="Rfe5efd008c824b0c" /><Relationship Type="http://schemas.openxmlformats.org/officeDocument/2006/relationships/slide" Target="/ppt/slides/slide13.xml" Id="R5989d8850e8a42e9" /><Relationship Type="http://schemas.openxmlformats.org/officeDocument/2006/relationships/slide" Target="/ppt/slides/slide14.xml" Id="Rbf44d1b432f44cdb" /><Relationship Type="http://schemas.openxmlformats.org/officeDocument/2006/relationships/slide" Target="/ppt/slides/slide15.xml" Id="Re09d39850fed40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ff9028a19b48d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c76bb4068c4e57" /><Relationship Type="http://schemas.openxmlformats.org/officeDocument/2006/relationships/notesMaster" Target="/ppt/notesMasters/notesMaster1.xml" Id="R997cde546e724b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727f9db8fb4b11" /><Relationship Type="http://schemas.openxmlformats.org/officeDocument/2006/relationships/notesMaster" Target="/ppt/notesMasters/notesMaster1.xml" Id="Rdbffb9665fa54b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33d739164a4bc0" /><Relationship Type="http://schemas.openxmlformats.org/officeDocument/2006/relationships/notesMaster" Target="/ppt/notesMasters/notesMaster1.xml" Id="R463dff3fb00749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fc6882860f42a2" /><Relationship Type="http://schemas.openxmlformats.org/officeDocument/2006/relationships/notesMaster" Target="/ppt/notesMasters/notesMaster1.xml" Id="R75f6efcfbf0046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d47b6ad463464f" /><Relationship Type="http://schemas.openxmlformats.org/officeDocument/2006/relationships/notesMaster" Target="/ppt/notesMasters/notesMaster1.xml" Id="Re12c17b93f4043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01c7c2208e46b8" /><Relationship Type="http://schemas.openxmlformats.org/officeDocument/2006/relationships/notesMaster" Target="/ppt/notesMasters/notesMaster1.xml" Id="R31387aae393844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597b4b68644397" /><Relationship Type="http://schemas.openxmlformats.org/officeDocument/2006/relationships/notesMaster" Target="/ppt/notesMasters/notesMaster1.xml" Id="Re852ccf29a5440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8432fbf28b4774" /><Relationship Type="http://schemas.openxmlformats.org/officeDocument/2006/relationships/notesMaster" Target="/ppt/notesMasters/notesMaster1.xml" Id="R55053fbf3e434d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8459cec79aa4283" /><Relationship Type="http://schemas.openxmlformats.org/officeDocument/2006/relationships/notesMaster" Target="/ppt/notesMasters/notesMaster1.xml" Id="Re21e097b6e674e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5f853e0cea34a50" /><Relationship Type="http://schemas.openxmlformats.org/officeDocument/2006/relationships/notesMaster" Target="/ppt/notesMasters/notesMaster1.xml" Id="Raddf4cb9cd2d44b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b58c8205ab34f94" /><Relationship Type="http://schemas.openxmlformats.org/officeDocument/2006/relationships/notesMaster" Target="/ppt/notesMasters/notesMaster1.xml" Id="Rc2aa321bf84b44f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4f4cc3bf29647a9" /><Relationship Type="http://schemas.openxmlformats.org/officeDocument/2006/relationships/notesMaster" Target="/ppt/notesMasters/notesMaster1.xml" Id="R3b99facea3284b7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3eb74a535c64d26" /><Relationship Type="http://schemas.openxmlformats.org/officeDocument/2006/relationships/notesMaster" Target="/ppt/notesMasters/notesMaster1.xml" Id="Ref2ca32955484fe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53bfccaa3d2464f" /><Relationship Type="http://schemas.openxmlformats.org/officeDocument/2006/relationships/notesMaster" Target="/ppt/notesMasters/notesMaster1.xml" Id="Rfb36f224251845a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8fba914056e4d99" /><Relationship Type="http://schemas.openxmlformats.org/officeDocument/2006/relationships/notesMaster" Target="/ppt/notesMasters/notesMaster1.xml" Id="R34bde1ebf0924f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7c04f3af1345a2" /><Relationship Type="http://schemas.openxmlformats.org/officeDocument/2006/relationships/image" Target="/ppt/media/image.png" Id="Rc66f9f5ea7654ff3" /><Relationship Type="http://schemas.openxmlformats.org/officeDocument/2006/relationships/image" Target="/ppt/media/image2.png" Id="R5c13a0e40f45471d" /><Relationship Type="http://schemas.openxmlformats.org/officeDocument/2006/relationships/image" Target="/ppt/media/image.jpeg" Id="R27a1835f006a404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128a97ace64d7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66f9f5ea7654ff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c13a0e40f45471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a1835f006a404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d53efe85264804" /><Relationship Type="http://schemas.openxmlformats.org/officeDocument/2006/relationships/slideLayout" Target="/ppt/slideLayouts/slideLayout1.xml" Id="R5f40e9a67deb4a90" /><Relationship Type="http://schemas.openxmlformats.org/officeDocument/2006/relationships/slideLayout" Target="/ppt/slideLayouts/slideLayout2.xml" Id="R033fc1e9b6464a0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40e9a67deb4a90"/>
    <p:sldLayoutId xmlns:r="http://schemas.openxmlformats.org/officeDocument/2006/relationships" id="2147483650" r:id="R033fc1e9b6464a0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eb941fb8ac4b54" /><Relationship Type="http://schemas.openxmlformats.org/officeDocument/2006/relationships/notesSlide" Target="/ppt/notesSlides/notesSlide1.xml" Id="R41a8219f83ff41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29741c42aa44d6" /><Relationship Type="http://schemas.openxmlformats.org/officeDocument/2006/relationships/notesSlide" Target="/ppt/notesSlides/notesSlide2.xml" Id="R65d060c8b3cf43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8f5b0cf5da4f69" /><Relationship Type="http://schemas.openxmlformats.org/officeDocument/2006/relationships/notesSlide" Target="/ppt/notesSlides/notesSlide3.xml" Id="R69c95dfe747442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6dd38ec46b4d35" /><Relationship Type="http://schemas.openxmlformats.org/officeDocument/2006/relationships/notesSlide" Target="/ppt/notesSlides/notesSlide4.xml" Id="Rd1ca083a38ac43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d0b93483d8462b" /><Relationship Type="http://schemas.openxmlformats.org/officeDocument/2006/relationships/notesSlide" Target="/ppt/notesSlides/notesSlide5.xml" Id="R77e79499b49c41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e2200ea48444ed" /><Relationship Type="http://schemas.openxmlformats.org/officeDocument/2006/relationships/notesSlide" Target="/ppt/notesSlides/notesSlide6.xml" Id="R9d35945aa10c48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90b05f46a94d64" /><Relationship Type="http://schemas.openxmlformats.org/officeDocument/2006/relationships/notesSlide" Target="/ppt/notesSlides/notesSlide7.xml" Id="Rab2982ae82484b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789cc0198c4c26" /><Relationship Type="http://schemas.openxmlformats.org/officeDocument/2006/relationships/notesSlide" Target="/ppt/notesSlides/notesSlide8.xml" Id="R5747a52fcc4e43b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7384a00e414ccb" /><Relationship Type="http://schemas.openxmlformats.org/officeDocument/2006/relationships/notesSlide" Target="/ppt/notesSlides/notesSlide9.xml" Id="R7b2e49c27f414f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5e330af7af4b9e" /><Relationship Type="http://schemas.openxmlformats.org/officeDocument/2006/relationships/notesSlide" Target="/ppt/notesSlides/notesSlide10.xml" Id="Rdd965231515044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6a97447ada4ee4" /><Relationship Type="http://schemas.openxmlformats.org/officeDocument/2006/relationships/notesSlide" Target="/ppt/notesSlides/notesSlide11.xml" Id="R6411ce850f634b7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6312b5d4c744a1" /><Relationship Type="http://schemas.openxmlformats.org/officeDocument/2006/relationships/notesSlide" Target="/ppt/notesSlides/notesSlide12.xml" Id="R0bcc95e3e6cf452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aa79ce75f04df4" /><Relationship Type="http://schemas.openxmlformats.org/officeDocument/2006/relationships/notesSlide" Target="/ppt/notesSlides/notesSlide13.xml" Id="R8ce6afefae8a461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80f5d481dc4bee" /><Relationship Type="http://schemas.openxmlformats.org/officeDocument/2006/relationships/notesSlide" Target="/ppt/notesSlides/notesSlide14.xml" Id="Rf1d68b27ac6046b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2ff75554e34fab" /><Relationship Type="http://schemas.openxmlformats.org/officeDocument/2006/relationships/notesSlide" Target="/ppt/notesSlides/notesSlide15.xml" Id="Re2147df4042e4e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 John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1:1  |  3 John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作長老的寫信給親愛的該猶，就是我誠心所愛的。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elder unto the wellbeloved Gaius, whom I love in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1:2  |  3 John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親愛的[兄弟]啊，我願你凡事興盛，身體健壯，正如你的靈魂興盛一樣。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I wish above all things that thou mayest prosper and be in health, even as thy soul prospereth.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1:3  |  3 John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有弟兄來證明你心裏存的真理，正如你按真理而行，我就甚喜樂。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rejoiced greatly, when the brethren came and testified of the truth that is in thee, even as thou walkest in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1:4  |  3 John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我聽見我的兒女們按真理而行，我的喜樂就沒有比這個大的。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no greater joy than to hear that my children walk in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1:5  |  3 John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親愛的[兄弟]啊，凡你向作客旅之弟兄所行的都是忠心的。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thou doest faithfully whatsoever thou doest to the brethren, and to strangers;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1:6  |  3 John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他們在教會面前證明了你的愛；你若配得過神，幫助他們往前行，這就好了。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have borne witness of thy charity before the church: whom if thou bring forward on their journey after a godly sort, thou shalt do well: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1:7  |  3 John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因他們是為主的名出外，對於外邦人一無所取。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that for his name’s sake they went forth, taking nothing of the Gentiles.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1:8  |  3 John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所以我們應該接待這樣的人，叫我們與他們一同為真理做工。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therefore ought to receive such, that we might be fellowhelpers to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1:9  |  3 John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我曾略略地寫信給教會，但那在教會中好為首的丟特腓不接待我們。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wrote unto the church: but Diotrephes, who loveth to have the preeminence among them, receiveth us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1:10  |  3 John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所以我若去，必要提說他所行的事，就是他用惡言妄論我們。還不以此為足，他自己不接待弟兄，有人願意接待，他也禁止，並且將接待弟兄的人趕出教會。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if I come, I will remember his deeds which he doeth, prating against us with malicious words: and not content therewith, neither doth he himself receive the brethren, and forbiddeth them that would, and casteth them out of the church.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1:11  |  3 John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親愛的[兄弟]啊，不要效法惡，只要效法善。行善的屬乎神；行惡的未曾見過神。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follow not that which is evil, but that which is good. He that doeth good is of God: but he that doeth evil hath not seen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1:12  |  3 John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低米丟[行善]，有眾人給他作見證，又有真理給他作見證，就是我們也給他作見證。你也知道我們的見證是真的。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Demetrius hath good report of all men, and of the truth itself: yea, and we also bear record; and ye know that our record is true.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1:13  |  3 John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我原有許多事要寫給你，卻不願意用筆墨寫給你，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had many things to write, but I will not with ink and pen write unto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約翰三書 1:14  |  3 John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但盼望快快地見你，我們就當面談論。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trust I shall shortly see thee, and we shall speak face to face. Peace be to thee. Our friends salute thee. Greet the friends by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2026-08-30T06:46:18.1200000Z</dcterms:created>
  <dcterms:modified xsi:type="dcterms:W3CDTF">2026-08-30T06:46:18.1200000Z</dcterms:modified>
</coreProperties>
</file>