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b8dc9dc20d8f455f" /><Relationship Type="http://schemas.openxmlformats.org/officeDocument/2006/relationships/extended-properties" Target="/docProps/app.xml" Id="Rec25d74d2d0d48e2" /><Relationship Type="http://schemas.openxmlformats.org/officeDocument/2006/relationships/officeDocument" Target="/ppt/presentation.xml" Id="R14f8a5e8f6d14d4a" /></Relationships>
</file>

<file path=ppt/presentation.xml><?xml version="1.0" encoding="utf-8"?>
<p:presentation xmlns:p="http://schemas.openxmlformats.org/presentationml/2006/main">
  <p:sldMasterIdLst>
    <p:sldMasterId xmlns:r="http://schemas.openxmlformats.org/officeDocument/2006/relationships" id="2147483648" r:id="Ra4f406378bf9437f"/>
  </p:sldMasterIdLst>
  <p:notesMasterIdLst>
    <p:notesMasterId xmlns:r="http://schemas.openxmlformats.org/officeDocument/2006/relationships" r:id="Rac18a2e664eb4f88"/>
  </p:notesMasterIdLst>
  <p:sldIdLst>
    <p:sldId xmlns:r="http://schemas.openxmlformats.org/officeDocument/2006/relationships" id="256" r:id="R12d321a32653439e"/>
    <p:sldId xmlns:r="http://schemas.openxmlformats.org/officeDocument/2006/relationships" id="257" r:id="R41085d1f60294e48"/>
    <p:sldId xmlns:r="http://schemas.openxmlformats.org/officeDocument/2006/relationships" id="258" r:id="R5d51ba2f812041b1"/>
    <p:sldId xmlns:r="http://schemas.openxmlformats.org/officeDocument/2006/relationships" id="259" r:id="R18012bed1f484d62"/>
    <p:sldId xmlns:r="http://schemas.openxmlformats.org/officeDocument/2006/relationships" id="260" r:id="R97adf304e9204271"/>
    <p:sldId xmlns:r="http://schemas.openxmlformats.org/officeDocument/2006/relationships" id="261" r:id="R181d6cb225f04405"/>
    <p:sldId xmlns:r="http://schemas.openxmlformats.org/officeDocument/2006/relationships" id="262" r:id="Rbc3e9363e13f42d4"/>
    <p:sldId xmlns:r="http://schemas.openxmlformats.org/officeDocument/2006/relationships" id="263" r:id="R3519d479b4544c64"/>
    <p:sldId xmlns:r="http://schemas.openxmlformats.org/officeDocument/2006/relationships" id="264" r:id="Rb1fb6374c6bb4d57"/>
    <p:sldId xmlns:r="http://schemas.openxmlformats.org/officeDocument/2006/relationships" id="265" r:id="Rafb7d430c8174ab6"/>
    <p:sldId xmlns:r="http://schemas.openxmlformats.org/officeDocument/2006/relationships" id="266" r:id="R5a58f8211db84961"/>
    <p:sldId xmlns:r="http://schemas.openxmlformats.org/officeDocument/2006/relationships" id="267" r:id="R88cf7044488c4b4d"/>
    <p:sldId xmlns:r="http://schemas.openxmlformats.org/officeDocument/2006/relationships" id="268" r:id="R7bb7a1e09a0545c7"/>
    <p:sldId xmlns:r="http://schemas.openxmlformats.org/officeDocument/2006/relationships" id="269" r:id="R99fd836a2cf64d82"/>
    <p:sldId xmlns:r="http://schemas.openxmlformats.org/officeDocument/2006/relationships" id="270" r:id="R7657174f54a74e9e"/>
    <p:sldId xmlns:r="http://schemas.openxmlformats.org/officeDocument/2006/relationships" id="271" r:id="R43f4bb839fe64865"/>
    <p:sldId xmlns:r="http://schemas.openxmlformats.org/officeDocument/2006/relationships" id="272" r:id="R2d97bc6f9e564651"/>
    <p:sldId xmlns:r="http://schemas.openxmlformats.org/officeDocument/2006/relationships" id="273" r:id="R7ad869efef084b76"/>
    <p:sldId xmlns:r="http://schemas.openxmlformats.org/officeDocument/2006/relationships" id="274" r:id="Rc2d44a5fdddb4fd9"/>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8dff17a769794080" /><Relationship Type="http://schemas.openxmlformats.org/officeDocument/2006/relationships/slideMaster" Target="/ppt/slideMasters/slideMaster1.xml" Id="Ra4f406378bf9437f" /><Relationship Type="http://schemas.openxmlformats.org/officeDocument/2006/relationships/notesMaster" Target="/ppt/notesMasters/notesMaster1.xml" Id="Rac18a2e664eb4f88" /><Relationship Type="http://schemas.openxmlformats.org/officeDocument/2006/relationships/presProps" Target="/ppt/presProps.xml" Id="R5a700775fa81471c" /><Relationship Type="http://schemas.openxmlformats.org/officeDocument/2006/relationships/tableStyles" Target="/ppt/tableStyles.xml" Id="R0163eab96da4453e" /><Relationship Type="http://schemas.openxmlformats.org/officeDocument/2006/relationships/slide" Target="/ppt/slides/slide1.xml" Id="R12d321a32653439e" /><Relationship Type="http://schemas.openxmlformats.org/officeDocument/2006/relationships/slide" Target="/ppt/slides/slide2.xml" Id="R41085d1f60294e48" /><Relationship Type="http://schemas.openxmlformats.org/officeDocument/2006/relationships/slide" Target="/ppt/slides/slide3.xml" Id="R5d51ba2f812041b1" /><Relationship Type="http://schemas.openxmlformats.org/officeDocument/2006/relationships/slide" Target="/ppt/slides/slide4.xml" Id="R18012bed1f484d62" /><Relationship Type="http://schemas.openxmlformats.org/officeDocument/2006/relationships/slide" Target="/ppt/slides/slide5.xml" Id="R97adf304e9204271" /><Relationship Type="http://schemas.openxmlformats.org/officeDocument/2006/relationships/slide" Target="/ppt/slides/slide6.xml" Id="R181d6cb225f04405" /><Relationship Type="http://schemas.openxmlformats.org/officeDocument/2006/relationships/slide" Target="/ppt/slides/slide7.xml" Id="Rbc3e9363e13f42d4" /><Relationship Type="http://schemas.openxmlformats.org/officeDocument/2006/relationships/slide" Target="/ppt/slides/slide8.xml" Id="R3519d479b4544c64" /><Relationship Type="http://schemas.openxmlformats.org/officeDocument/2006/relationships/slide" Target="/ppt/slides/slide9.xml" Id="Rb1fb6374c6bb4d57" /><Relationship Type="http://schemas.openxmlformats.org/officeDocument/2006/relationships/slide" Target="/ppt/slides/slide10.xml" Id="Rafb7d430c8174ab6" /><Relationship Type="http://schemas.openxmlformats.org/officeDocument/2006/relationships/slide" Target="/ppt/slides/slide11.xml" Id="R5a58f8211db84961" /><Relationship Type="http://schemas.openxmlformats.org/officeDocument/2006/relationships/slide" Target="/ppt/slides/slide12.xml" Id="R88cf7044488c4b4d" /><Relationship Type="http://schemas.openxmlformats.org/officeDocument/2006/relationships/slide" Target="/ppt/slides/slide13.xml" Id="R7bb7a1e09a0545c7" /><Relationship Type="http://schemas.openxmlformats.org/officeDocument/2006/relationships/slide" Target="/ppt/slides/slide14.xml" Id="R99fd836a2cf64d82" /><Relationship Type="http://schemas.openxmlformats.org/officeDocument/2006/relationships/slide" Target="/ppt/slides/slide15.xml" Id="R7657174f54a74e9e" /><Relationship Type="http://schemas.openxmlformats.org/officeDocument/2006/relationships/slide" Target="/ppt/slides/slide16.xml" Id="R43f4bb839fe64865" /><Relationship Type="http://schemas.openxmlformats.org/officeDocument/2006/relationships/slide" Target="/ppt/slides/slide17.xml" Id="R2d97bc6f9e564651" /><Relationship Type="http://schemas.openxmlformats.org/officeDocument/2006/relationships/slide" Target="/ppt/slides/slide18.xml" Id="R7ad869efef084b76" /><Relationship Type="http://schemas.openxmlformats.org/officeDocument/2006/relationships/slide" Target="/ppt/slides/slide19.xml" Id="Rc2d44a5fdddb4fd9"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6399855280044223"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689a0cca746c44d1" /><Relationship Type="http://schemas.openxmlformats.org/officeDocument/2006/relationships/notesMaster" Target="/ppt/notesMasters/notesMaster1.xml" Id="R54521de6048f4a7d" /></Relationships>
</file>

<file path=ppt/notesSlides/_rels/notesSlide2.xml.rels>&#65279;<?xml version="1.0" encoding="utf-8"?><Relationships xmlns="http://schemas.openxmlformats.org/package/2006/relationships"><Relationship Type="http://schemas.openxmlformats.org/officeDocument/2006/relationships/slide" Target="/ppt/slides/slide2.xml" Id="R906abd16c20541db" /><Relationship Type="http://schemas.openxmlformats.org/officeDocument/2006/relationships/notesMaster" Target="/ppt/notesMasters/notesMaster1.xml" Id="R0c3485f59b354050" /></Relationships>
</file>

<file path=ppt/notesSlides/_rels/notesSlide3.xml.rels>&#65279;<?xml version="1.0" encoding="utf-8"?><Relationships xmlns="http://schemas.openxmlformats.org/package/2006/relationships"><Relationship Type="http://schemas.openxmlformats.org/officeDocument/2006/relationships/slide" Target="/ppt/slides/slide3.xml" Id="R6fd70cacc63e415c" /><Relationship Type="http://schemas.openxmlformats.org/officeDocument/2006/relationships/notesMaster" Target="/ppt/notesMasters/notesMaster1.xml" Id="Rd6a4a617b6b946e3" /></Relationships>
</file>

<file path=ppt/notesSlides/_rels/notesSlide4.xml.rels>&#65279;<?xml version="1.0" encoding="utf-8"?><Relationships xmlns="http://schemas.openxmlformats.org/package/2006/relationships"><Relationship Type="http://schemas.openxmlformats.org/officeDocument/2006/relationships/slide" Target="/ppt/slides/slide4.xml" Id="R3590847f41d54cef" /><Relationship Type="http://schemas.openxmlformats.org/officeDocument/2006/relationships/notesMaster" Target="/ppt/notesMasters/notesMaster1.xml" Id="Raa161eb38d184496" /></Relationships>
</file>

<file path=ppt/notesSlides/_rels/notesSlide5.xml.rels>&#65279;<?xml version="1.0" encoding="utf-8"?><Relationships xmlns="http://schemas.openxmlformats.org/package/2006/relationships"><Relationship Type="http://schemas.openxmlformats.org/officeDocument/2006/relationships/slide" Target="/ppt/slides/slide5.xml" Id="R38d8e88400374af8" /><Relationship Type="http://schemas.openxmlformats.org/officeDocument/2006/relationships/notesMaster" Target="/ppt/notesMasters/notesMaster1.xml" Id="Re522bf05591547e5" /></Relationships>
</file>

<file path=ppt/notesSlides/_rels/notesSlide6.xml.rels>&#65279;<?xml version="1.0" encoding="utf-8"?><Relationships xmlns="http://schemas.openxmlformats.org/package/2006/relationships"><Relationship Type="http://schemas.openxmlformats.org/officeDocument/2006/relationships/slide" Target="/ppt/slides/slide6.xml" Id="R5fa550e56a1a4784" /><Relationship Type="http://schemas.openxmlformats.org/officeDocument/2006/relationships/notesMaster" Target="/ppt/notesMasters/notesMaster1.xml" Id="R6cd4dc8630404718" /></Relationships>
</file>

<file path=ppt/notesSlides/_rels/notesSlide7.xml.rels>&#65279;<?xml version="1.0" encoding="utf-8"?><Relationships xmlns="http://schemas.openxmlformats.org/package/2006/relationships"><Relationship Type="http://schemas.openxmlformats.org/officeDocument/2006/relationships/slide" Target="/ppt/slides/slide7.xml" Id="R8a567289d8104669" /><Relationship Type="http://schemas.openxmlformats.org/officeDocument/2006/relationships/notesMaster" Target="/ppt/notesMasters/notesMaster1.xml" Id="R22d0952af5d144e2" /></Relationships>
</file>

<file path=ppt/notesSlides/_rels/notesSlide8.xml.rels>&#65279;<?xml version="1.0" encoding="utf-8"?><Relationships xmlns="http://schemas.openxmlformats.org/package/2006/relationships"><Relationship Type="http://schemas.openxmlformats.org/officeDocument/2006/relationships/slide" Target="/ppt/slides/slide8.xml" Id="Rca4db3aa982f4b52" /><Relationship Type="http://schemas.openxmlformats.org/officeDocument/2006/relationships/notesMaster" Target="/ppt/notesMasters/notesMaster1.xml" Id="Rc59f8220ae314d56" /></Relationships>
</file>

<file path=ppt/notesSlides/_rels/notesSlide9.xml.rels>&#65279;<?xml version="1.0" encoding="utf-8"?><Relationships xmlns="http://schemas.openxmlformats.org/package/2006/relationships"><Relationship Type="http://schemas.openxmlformats.org/officeDocument/2006/relationships/slide" Target="/ppt/slides/slide9.xml" Id="Rec24814c74cb4cc6" /><Relationship Type="http://schemas.openxmlformats.org/officeDocument/2006/relationships/notesMaster" Target="/ppt/notesMasters/notesMaster1.xml" Id="R006adc850bd14479"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ebd1e6f42e9c40f2" /><Relationship Type="http://schemas.openxmlformats.org/officeDocument/2006/relationships/notesMaster" Target="/ppt/notesMasters/notesMaster1.xml" Id="Rafe8fb1867814417"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8f3b16ff1a904501" /><Relationship Type="http://schemas.openxmlformats.org/officeDocument/2006/relationships/notesMaster" Target="/ppt/notesMasters/notesMaster1.xml" Id="Rb857bf14fd2e4a16"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3da526cc5d1846c5" /><Relationship Type="http://schemas.openxmlformats.org/officeDocument/2006/relationships/notesMaster" Target="/ppt/notesMasters/notesMaster1.xml" Id="Ra90b9fb482a14a2f"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f3c8c0086cf34ff0" /><Relationship Type="http://schemas.openxmlformats.org/officeDocument/2006/relationships/notesMaster" Target="/ppt/notesMasters/notesMaster1.xml" Id="R333af56e42834a70"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17a20048a0e44633" /><Relationship Type="http://schemas.openxmlformats.org/officeDocument/2006/relationships/notesMaster" Target="/ppt/notesMasters/notesMaster1.xml" Id="R19e28434a01c450b"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d5b60bdfef9a4e2b" /><Relationship Type="http://schemas.openxmlformats.org/officeDocument/2006/relationships/notesMaster" Target="/ppt/notesMasters/notesMaster1.xml" Id="R2b30fc69b21b4f1c"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9fbd0ddfbab845b3" /><Relationship Type="http://schemas.openxmlformats.org/officeDocument/2006/relationships/notesMaster" Target="/ppt/notesMasters/notesMaster1.xml" Id="Rb10ca8a7ffae4dad"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8634883b786042f2" /><Relationship Type="http://schemas.openxmlformats.org/officeDocument/2006/relationships/notesMaster" Target="/ppt/notesMasters/notesMaster1.xml" Id="Rb399a9ffeab04c94"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9da38fdf213f4caa" /><Relationship Type="http://schemas.openxmlformats.org/officeDocument/2006/relationships/notesMaster" Target="/ppt/notesMasters/notesMaster1.xml" Id="R5841363ec4c64d5e"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7b8df9b06f304c56" /><Relationship Type="http://schemas.openxmlformats.org/officeDocument/2006/relationships/notesMaster" Target="/ppt/notesMasters/notesMaster1.xml" Id="Rbd56bbb595344a3e"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2fbae0f677e1418f" /><Relationship Type="http://schemas.openxmlformats.org/officeDocument/2006/relationships/image" Target="/ppt/media/image.png" Id="R2a89a122e1934580" /><Relationship Type="http://schemas.openxmlformats.org/officeDocument/2006/relationships/image" Target="/ppt/media/image2.png" Id="Rcdd0f223ec5f4691" /><Relationship Type="http://schemas.openxmlformats.org/officeDocument/2006/relationships/image" Target="/ppt/media/image.jpeg" Id="R3ac8dc915fb447bb"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ae897ed6cd7d44ac"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2a89a122e1934580"/>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cdd0f223ec5f4691"/>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3ac8dc915fb447bb"/>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126b222e48524bd5" /><Relationship Type="http://schemas.openxmlformats.org/officeDocument/2006/relationships/slideLayout" Target="/ppt/slideLayouts/slideLayout1.xml" Id="Rf0d4db7a2153447c" /><Relationship Type="http://schemas.openxmlformats.org/officeDocument/2006/relationships/slideLayout" Target="/ppt/slideLayouts/slideLayout2.xml" Id="R8a32425b10db49a7"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f0d4db7a2153447c"/>
    <p:sldLayoutId xmlns:r="http://schemas.openxmlformats.org/officeDocument/2006/relationships" id="2147483650" r:id="R8a32425b10db49a7"/>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bdd6deb77cc24e67" /><Relationship Type="http://schemas.openxmlformats.org/officeDocument/2006/relationships/notesSlide" Target="/ppt/notesSlides/notesSlide1.xml" Id="Rd335113fc45e473d"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48173e7cbf4341da" /><Relationship Type="http://schemas.openxmlformats.org/officeDocument/2006/relationships/notesSlide" Target="/ppt/notesSlides/notesSlide2.xml" Id="R9fdf27f373534aaf"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b4e6942ee1ec4a75" /><Relationship Type="http://schemas.openxmlformats.org/officeDocument/2006/relationships/notesSlide" Target="/ppt/notesSlides/notesSlide3.xml" Id="R63e42c56a30a46fd"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bd6f87f9908b4877" /><Relationship Type="http://schemas.openxmlformats.org/officeDocument/2006/relationships/notesSlide" Target="/ppt/notesSlides/notesSlide4.xml" Id="R705b455dad844012"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107a865b3e5b458e" /><Relationship Type="http://schemas.openxmlformats.org/officeDocument/2006/relationships/notesSlide" Target="/ppt/notesSlides/notesSlide5.xml" Id="R876eb98421c94152"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e3739da4fed4454e" /><Relationship Type="http://schemas.openxmlformats.org/officeDocument/2006/relationships/notesSlide" Target="/ppt/notesSlides/notesSlide6.xml" Id="R46ba79bc8dd841ae"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562c0a8cf24d435a" /><Relationship Type="http://schemas.openxmlformats.org/officeDocument/2006/relationships/notesSlide" Target="/ppt/notesSlides/notesSlide7.xml" Id="Rf02ab66f2a9344ff"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e63181e721444d7b" /><Relationship Type="http://schemas.openxmlformats.org/officeDocument/2006/relationships/notesSlide" Target="/ppt/notesSlides/notesSlide8.xml" Id="Re999fc6047ee4009"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c280c7602ae8451f" /><Relationship Type="http://schemas.openxmlformats.org/officeDocument/2006/relationships/notesSlide" Target="/ppt/notesSlides/notesSlide9.xml" Id="R1fa65d406ab1466e"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f0173f72ec464e5e" /><Relationship Type="http://schemas.openxmlformats.org/officeDocument/2006/relationships/notesSlide" Target="/ppt/notesSlides/notesSlide10.xml" Id="R8db0ea509e5f4bed"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968ac267cd8f4d02" /><Relationship Type="http://schemas.openxmlformats.org/officeDocument/2006/relationships/notesSlide" Target="/ppt/notesSlides/notesSlide11.xml" Id="R48c14e71a4ff4f6b"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277e6e717a884d18" /><Relationship Type="http://schemas.openxmlformats.org/officeDocument/2006/relationships/notesSlide" Target="/ppt/notesSlides/notesSlide12.xml" Id="Rd50a5bf5620d469c"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0feb1e2399b14dd1" /><Relationship Type="http://schemas.openxmlformats.org/officeDocument/2006/relationships/notesSlide" Target="/ppt/notesSlides/notesSlide13.xml" Id="Reb94d343382f4646"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2b46a9c9f7ea4b0e" /><Relationship Type="http://schemas.openxmlformats.org/officeDocument/2006/relationships/notesSlide" Target="/ppt/notesSlides/notesSlide14.xml" Id="Re29361d317b44c5e"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6775fc3319254d86" /><Relationship Type="http://schemas.openxmlformats.org/officeDocument/2006/relationships/notesSlide" Target="/ppt/notesSlides/notesSlide15.xml" Id="Rf77da9fa615e4e5e"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06ca5ad7c14a4d43" /><Relationship Type="http://schemas.openxmlformats.org/officeDocument/2006/relationships/notesSlide" Target="/ppt/notesSlides/notesSlide16.xml" Id="R0720bcf8f98441be"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3e1965f637a14197" /><Relationship Type="http://schemas.openxmlformats.org/officeDocument/2006/relationships/notesSlide" Target="/ppt/notesSlides/notesSlide17.xml" Id="R1d77dcb59eb0436b"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5339bac4e50f4141" /><Relationship Type="http://schemas.openxmlformats.org/officeDocument/2006/relationships/notesSlide" Target="/ppt/notesSlides/notesSlide18.xml" Id="R9400272e17704542"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27cd066b3f004978" /><Relationship Type="http://schemas.openxmlformats.org/officeDocument/2006/relationships/notesSlide" Target="/ppt/notesSlides/notesSlide19.xml" Id="R316b9c84bd6d472d"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啟示錄第17章</a:t>
            </a:r>
          </a:p>
          <a:p xmlns:a="http://schemas.openxmlformats.org/drawingml/2006/main">
            <a:pPr algn="ctr">
              <a:buNone/>
            </a:pPr>
            <a:r>
              <a:rPr sz="2000">
                <a:solidFill>
                  <a:srgbClr val="FFFFFF"/>
                </a:solidFill>
                <a:latin typeface="Georgia"/>
                <a:ea typeface="Georgia"/>
                <a:cs typeface="Georgia"/>
              </a:rPr>
              <a:t>Revelation 17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啟示錄 17:1  |  Revelation 17:1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拿着七碗的七位天使中，有一位前來對我說：「你到這裏來，我將坐在眾水上的大淫婦所要受的刑罰指給你看。</a:t>
            </a:r>
          </a:p>
          <a:p xmlns:a="http://schemas.openxmlformats.org/drawingml/2006/main">
            <a:pPr algn="ctr">
              <a:buNone/>
            </a:pPr>
            <a:r>
              <a:rPr sz="2100">
                <a:solidFill>
                  <a:srgbClr val="FFFFFF"/>
                </a:solidFill>
                <a:latin typeface="Georgia"/>
                <a:ea typeface="Georgia"/>
                <a:cs typeface="Georgia"/>
              </a:rPr>
              <a:t>And there came one of the seven angels which had the seven vials, and talked with me, saying unto me, Come hither; I will shew unto thee the judgment of the great whore that sitteth upon many waters:</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啟示錄 17:2  |  Revelation 17:2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地上的君王與她行淫，住在地上的人喝醉了她淫亂的酒。」</a:t>
            </a:r>
          </a:p>
          <a:p xmlns:a="http://schemas.openxmlformats.org/drawingml/2006/main">
            <a:pPr algn="ctr">
              <a:buNone/>
            </a:pPr>
            <a:r>
              <a:rPr sz="2100">
                <a:solidFill>
                  <a:srgbClr val="FFFFFF"/>
                </a:solidFill>
                <a:latin typeface="Georgia"/>
                <a:ea typeface="Georgia"/>
                <a:cs typeface="Georgia"/>
              </a:rPr>
              <a:t>With whom the kings of the earth have committed fornication, and the inhabitants of the earth have been made drunk with the wine of her fornication.</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啟示錄 17:3  |  Revelation 17:3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我被[聖]靈感動，天使帶我到曠野去，我就看見一個女人騎在朱紅色的獸上；那獸有七頭十角，遍體有褻瀆的名號。</a:t>
            </a:r>
          </a:p>
          <a:p xmlns:a="http://schemas.openxmlformats.org/drawingml/2006/main">
            <a:pPr algn="ctr">
              <a:buNone/>
            </a:pPr>
            <a:r>
              <a:rPr sz="2100">
                <a:solidFill>
                  <a:srgbClr val="FFFFFF"/>
                </a:solidFill>
                <a:latin typeface="Georgia"/>
                <a:ea typeface="Georgia"/>
                <a:cs typeface="Georgia"/>
              </a:rPr>
              <a:t>So he carried me away in the spirit into the wilderness: and I saw a woman sit upon a scarlet coloured beast, full of names of blasphemy, having seven heads and ten horns.</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啟示錄 17:4  |  Revelation 17:4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那女人穿着紫色和朱紅色的衣服，用金子、寶石、珍珠為妝飾；手拿金杯，杯中盛滿了可憎之物，就是她淫亂的污穢。</a:t>
            </a:r>
          </a:p>
          <a:p xmlns:a="http://schemas.openxmlformats.org/drawingml/2006/main">
            <a:pPr algn="ctr">
              <a:buNone/>
            </a:pPr>
            <a:r>
              <a:rPr sz="2100">
                <a:solidFill>
                  <a:srgbClr val="FFFFFF"/>
                </a:solidFill>
                <a:latin typeface="Georgia"/>
                <a:ea typeface="Georgia"/>
                <a:cs typeface="Georgia"/>
              </a:rPr>
              <a:t>And the woman was arrayed in purple and scarlet colour, and decked with gold and precious stones and pearls, having a golden cup in her hand full of abominations and filthiness of her fornication:</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啟示錄 17:5  |  Revelation 17:5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在她額上有名寫着說：「奧祕哉！大巴比倫，作世上的淫婦和一切可憎之物的母。」</a:t>
            </a:r>
          </a:p>
          <a:p xmlns:a="http://schemas.openxmlformats.org/drawingml/2006/main">
            <a:pPr algn="ctr">
              <a:buNone/>
            </a:pPr>
            <a:r>
              <a:rPr sz="2400">
                <a:solidFill>
                  <a:srgbClr val="FFFFFF"/>
                </a:solidFill>
                <a:latin typeface="Georgia"/>
                <a:ea typeface="Georgia"/>
                <a:cs typeface="Georgia"/>
              </a:rPr>
              <a:t>And upon her forehead was a name written, MYSTERY, BABYLON THE GREAT, THE MOTHER OF HARLOTS AND ABOMINATIONS OF THE EARTH.</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啟示錄 17:6  |  Revelation 17:6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我又看見那女人喝醉了聖徒的血和為耶穌作見證之人的血。 我看見她，就大大地希奇。</a:t>
            </a:r>
          </a:p>
          <a:p xmlns:a="http://schemas.openxmlformats.org/drawingml/2006/main">
            <a:pPr algn="ctr">
              <a:buNone/>
            </a:pPr>
            <a:r>
              <a:rPr sz="2100">
                <a:solidFill>
                  <a:srgbClr val="FFFFFF"/>
                </a:solidFill>
                <a:latin typeface="Georgia"/>
                <a:ea typeface="Georgia"/>
                <a:cs typeface="Georgia"/>
              </a:rPr>
              <a:t>And I saw the woman drunken with the blood of the saints, and with the blood of the martyrs of Jesus: and when I saw her, I wondered with great admiration.</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啟示錄 17:7  |  Revelation 17:7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天使對我說：「你為甚麼希奇呢？我要將這女人和馱着她的那七頭十角獸的奧祕告訴你。</a:t>
            </a:r>
          </a:p>
          <a:p xmlns:a="http://schemas.openxmlformats.org/drawingml/2006/main">
            <a:pPr algn="ctr">
              <a:buNone/>
            </a:pPr>
            <a:r>
              <a:rPr sz="2100">
                <a:solidFill>
                  <a:srgbClr val="FFFFFF"/>
                </a:solidFill>
                <a:latin typeface="Georgia"/>
                <a:ea typeface="Georgia"/>
                <a:cs typeface="Georgia"/>
              </a:rPr>
              <a:t>And the angel said unto me, Wherefore didst thou marvel? I will tell thee the mystery of the woman, and of the beast that carrieth her, which hath the seven heads and ten horns.</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啟示錄 17:8  |  Revelation 17:8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000" b="1">
                <a:solidFill>
                  <a:srgbClr val="FFFFFF"/>
                </a:solidFill>
                <a:latin typeface="Microsoft JhengHei"/>
                <a:ea typeface="Microsoft JhengHei"/>
                <a:cs typeface="Microsoft JhengHei"/>
              </a:rPr>
              <a:t>你所看見的獸，先前有，如今沒有，將要從無底坑裏上來，又要歸於沉淪。凡住在地上、名字從創世以來沒有記在生命冊上的，見先前有、如今沒有、以後再有的獸，就必希奇。</a:t>
            </a:r>
          </a:p>
          <a:p xmlns:a="http://schemas.openxmlformats.org/drawingml/2006/main">
            <a:pPr algn="ctr">
              <a:buNone/>
            </a:pPr>
            <a:r>
              <a:rPr sz="1800">
                <a:solidFill>
                  <a:srgbClr val="FFFFFF"/>
                </a:solidFill>
                <a:latin typeface="Georgia"/>
                <a:ea typeface="Georgia"/>
                <a:cs typeface="Georgia"/>
              </a:rPr>
              <a:t>The beast that thou sawest was, and is not; and shall ascend out of the bottomless pit, and go into perdition: and they that dwell on the earth shall wonder, whose names were not written in the book of life from the foundation of the world, when they behold the beast that was, and is not, and yet is.</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啟示錄 17:9  |  Revelation 17:9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智慧的心在此[可以思想]。那七頭就是女人所坐的七座山，</a:t>
            </a:r>
          </a:p>
          <a:p xmlns:a="http://schemas.openxmlformats.org/drawingml/2006/main">
            <a:pPr algn="ctr">
              <a:buNone/>
            </a:pPr>
            <a:r>
              <a:rPr sz="2400">
                <a:solidFill>
                  <a:srgbClr val="FFFFFF"/>
                </a:solidFill>
                <a:latin typeface="Georgia"/>
                <a:ea typeface="Georgia"/>
                <a:cs typeface="Georgia"/>
              </a:rPr>
              <a:t>And here is the mind which hath wisdom. The seven heads are seven mountains, on which the woman sitteth.</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啟示錄 17:10  |  Revelation 17:10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又是七位王；五位已經傾倒了，一位還在，一位還沒有來到；他來的時候，必須暫時存留。</a:t>
            </a:r>
          </a:p>
          <a:p xmlns:a="http://schemas.openxmlformats.org/drawingml/2006/main">
            <a:pPr algn="ctr">
              <a:buNone/>
            </a:pPr>
            <a:r>
              <a:rPr sz="2400">
                <a:solidFill>
                  <a:srgbClr val="FFFFFF"/>
                </a:solidFill>
                <a:latin typeface="Georgia"/>
                <a:ea typeface="Georgia"/>
                <a:cs typeface="Georgia"/>
              </a:rPr>
              <a:t>And there are seven kings: five are fallen, and one is, and the other is not yet come; and when he cometh, he must continue a short space.</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啟示錄 17:11  |  Revelation 17:11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那先前有如今沒有的獸，就是第八位；他也和那七位同列，並且歸於沉淪。</a:t>
            </a:r>
          </a:p>
          <a:p xmlns:a="http://schemas.openxmlformats.org/drawingml/2006/main">
            <a:pPr algn="ctr">
              <a:buNone/>
            </a:pPr>
            <a:r>
              <a:rPr sz="2400">
                <a:solidFill>
                  <a:srgbClr val="FFFFFF"/>
                </a:solidFill>
                <a:latin typeface="Georgia"/>
                <a:ea typeface="Georgia"/>
                <a:cs typeface="Georgia"/>
              </a:rPr>
              <a:t>And the beast that was, and is not, even he is the eighth, and is of the seven, and goeth into perdition.</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啟示錄 17:12  |  Revelation 17:12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你所看見的那十角就是十王；他們還沒有得國，但他們一時之間要和獸同得權柄，與王一樣。</a:t>
            </a:r>
          </a:p>
          <a:p xmlns:a="http://schemas.openxmlformats.org/drawingml/2006/main">
            <a:pPr algn="ctr">
              <a:buNone/>
            </a:pPr>
            <a:r>
              <a:rPr sz="2400">
                <a:solidFill>
                  <a:srgbClr val="FFFFFF"/>
                </a:solidFill>
                <a:latin typeface="Georgia"/>
                <a:ea typeface="Georgia"/>
                <a:cs typeface="Georgia"/>
              </a:rPr>
              <a:t>And the ten horns which thou sawest are ten kings, which have received no kingdom as yet; but receive power as kings one hour with the beast.</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啟示錄 17:13  |  Revelation 17:13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他們同心合意將自己的能力、權柄給那獸。</a:t>
            </a:r>
          </a:p>
          <a:p xmlns:a="http://schemas.openxmlformats.org/drawingml/2006/main">
            <a:pPr algn="ctr">
              <a:buNone/>
            </a:pPr>
            <a:r>
              <a:rPr sz="2800">
                <a:solidFill>
                  <a:srgbClr val="FFFFFF"/>
                </a:solidFill>
                <a:latin typeface="Georgia"/>
                <a:ea typeface="Georgia"/>
                <a:cs typeface="Georgia"/>
              </a:rPr>
              <a:t>These have one mind, and shall give their power and strength unto the beast.</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啟示錄 17:14  |  Revelation 17:14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他們與羔羊爭戰，羔羊必勝過他們，因為羔羊是萬主之主、萬王之王。同着羔羊的，就是蒙召、被選、有忠心的，[也必得勝]。」</a:t>
            </a:r>
          </a:p>
          <a:p xmlns:a="http://schemas.openxmlformats.org/drawingml/2006/main">
            <a:pPr algn="ctr">
              <a:buNone/>
            </a:pPr>
            <a:r>
              <a:rPr sz="2100">
                <a:solidFill>
                  <a:srgbClr val="FFFFFF"/>
                </a:solidFill>
                <a:latin typeface="Georgia"/>
                <a:ea typeface="Georgia"/>
                <a:cs typeface="Georgia"/>
              </a:rPr>
              <a:t>These shall make war with the Lamb, and the Lamb shall overcome them: for he is Lord of lords, and King of kings: and they that are with him are called, and chosen, and faithful.</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啟示錄 17:15  |  Revelation 17:15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天使又對我說：「你所看見那淫婦坐的眾水，就是多民、多人、多國、多方。</a:t>
            </a:r>
          </a:p>
          <a:p xmlns:a="http://schemas.openxmlformats.org/drawingml/2006/main">
            <a:pPr algn="ctr">
              <a:buNone/>
            </a:pPr>
            <a:r>
              <a:rPr sz="2400">
                <a:solidFill>
                  <a:srgbClr val="FFFFFF"/>
                </a:solidFill>
                <a:latin typeface="Georgia"/>
                <a:ea typeface="Georgia"/>
                <a:cs typeface="Georgia"/>
              </a:rPr>
              <a:t>And he saith unto me, The waters which thou sawest, where the whore sitteth, are peoples, and multitudes, and nations, and tongues.</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啟示錄 17:16  |  Revelation 17:16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你所看見的那十角與獸必恨這淫婦，使她冷落赤身，又要吃她的肉，用火將她燒盡。</a:t>
            </a:r>
          </a:p>
          <a:p xmlns:a="http://schemas.openxmlformats.org/drawingml/2006/main">
            <a:pPr algn="ctr">
              <a:buNone/>
            </a:pPr>
            <a:r>
              <a:rPr sz="2100">
                <a:solidFill>
                  <a:srgbClr val="FFFFFF"/>
                </a:solidFill>
                <a:latin typeface="Georgia"/>
                <a:ea typeface="Georgia"/>
                <a:cs typeface="Georgia"/>
              </a:rPr>
              <a:t>And the ten horns which thou sawest upon the beast, these shall hate the whore, and shall make her desolate and naked, and shall eat her flesh, and burn her with fire.</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啟示錄 17:17  |  Revelation 17:17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因為神使諸王同心合意，遵行他的旨意，把自己的國給那獸，直等到神的話都應驗了。</a:t>
            </a:r>
          </a:p>
          <a:p xmlns:a="http://schemas.openxmlformats.org/drawingml/2006/main">
            <a:pPr algn="ctr">
              <a:buNone/>
            </a:pPr>
            <a:r>
              <a:rPr sz="2100">
                <a:solidFill>
                  <a:srgbClr val="FFFFFF"/>
                </a:solidFill>
                <a:latin typeface="Georgia"/>
                <a:ea typeface="Georgia"/>
                <a:cs typeface="Georgia"/>
              </a:rPr>
              <a:t>For God hath put in their hearts to fulfil his will, and to agree, and give their kingdom unto the beast, until the words of God shall be fulfilled.</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啟示錄 17:18  |  Revelation 17:18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你所看見的那女人就是管轄地上眾王的大城。」</a:t>
            </a:r>
          </a:p>
          <a:p xmlns:a="http://schemas.openxmlformats.org/drawingml/2006/main">
            <a:pPr algn="ctr">
              <a:buNone/>
            </a:pPr>
            <a:r>
              <a:rPr sz="2400">
                <a:solidFill>
                  <a:srgbClr val="FFFFFF"/>
                </a:solidFill>
                <a:latin typeface="Georgia"/>
                <a:ea typeface="Georgia"/>
                <a:cs typeface="Georgia"/>
              </a:rPr>
              <a:t>And the woman which thou sawest is that great city, which reigneth over the kings of the earth.</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2026-08-30T06:44:24.2000000Z</dcterms:created>
  <dcterms:modified xsi:type="dcterms:W3CDTF">2026-08-30T06:44:24.2000000Z</dcterms:modified>
</coreProperties>
</file>