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59d6739cf74588" /><Relationship Type="http://schemas.openxmlformats.org/officeDocument/2006/relationships/extended-properties" Target="/docProps/app.xml" Id="Rc42d6a84b5344998" /><Relationship Type="http://schemas.openxmlformats.org/officeDocument/2006/relationships/officeDocument" Target="/ppt/presentation.xml" Id="R763bfa8ea03a40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3684926a6c4aa7"/>
  </p:sldMasterIdLst>
  <p:notesMasterIdLst>
    <p:notesMasterId xmlns:r="http://schemas.openxmlformats.org/officeDocument/2006/relationships" r:id="R06b45561497e45b0"/>
  </p:notesMasterIdLst>
  <p:sldIdLst>
    <p:sldId xmlns:r="http://schemas.openxmlformats.org/officeDocument/2006/relationships" id="256" r:id="R0a8125e2e2db4c81"/>
    <p:sldId xmlns:r="http://schemas.openxmlformats.org/officeDocument/2006/relationships" id="257" r:id="Ra30df3a2bf6d48c9"/>
    <p:sldId xmlns:r="http://schemas.openxmlformats.org/officeDocument/2006/relationships" id="258" r:id="R502a686f2e7c4eb7"/>
    <p:sldId xmlns:r="http://schemas.openxmlformats.org/officeDocument/2006/relationships" id="259" r:id="R5605a2075fa34733"/>
    <p:sldId xmlns:r="http://schemas.openxmlformats.org/officeDocument/2006/relationships" id="260" r:id="Rbf7ee94156714260"/>
    <p:sldId xmlns:r="http://schemas.openxmlformats.org/officeDocument/2006/relationships" id="261" r:id="R5e402e48c6bc43c8"/>
    <p:sldId xmlns:r="http://schemas.openxmlformats.org/officeDocument/2006/relationships" id="262" r:id="R280ecfd9e7af4050"/>
    <p:sldId xmlns:r="http://schemas.openxmlformats.org/officeDocument/2006/relationships" id="263" r:id="R3392ad5e55e042f7"/>
    <p:sldId xmlns:r="http://schemas.openxmlformats.org/officeDocument/2006/relationships" id="264" r:id="R390a2565653147f9"/>
    <p:sldId xmlns:r="http://schemas.openxmlformats.org/officeDocument/2006/relationships" id="265" r:id="R4ee094a975e74b2e"/>
    <p:sldId xmlns:r="http://schemas.openxmlformats.org/officeDocument/2006/relationships" id="266" r:id="R5e0e7754677c4b2f"/>
    <p:sldId xmlns:r="http://schemas.openxmlformats.org/officeDocument/2006/relationships" id="267" r:id="R28a8c88809d24b44"/>
    <p:sldId xmlns:r="http://schemas.openxmlformats.org/officeDocument/2006/relationships" id="268" r:id="R3d7c44805b414aa5"/>
    <p:sldId xmlns:r="http://schemas.openxmlformats.org/officeDocument/2006/relationships" id="269" r:id="R4f5dad74ba3a4f1a"/>
    <p:sldId xmlns:r="http://schemas.openxmlformats.org/officeDocument/2006/relationships" id="270" r:id="R429d540ed3324022"/>
    <p:sldId xmlns:r="http://schemas.openxmlformats.org/officeDocument/2006/relationships" id="271" r:id="R77861fcc6993469c"/>
    <p:sldId xmlns:r="http://schemas.openxmlformats.org/officeDocument/2006/relationships" id="272" r:id="R78523f20fd7a4bbb"/>
    <p:sldId xmlns:r="http://schemas.openxmlformats.org/officeDocument/2006/relationships" id="273" r:id="Rdd44c8bda2524a3c"/>
    <p:sldId xmlns:r="http://schemas.openxmlformats.org/officeDocument/2006/relationships" id="274" r:id="R745dc725f69446c5"/>
    <p:sldId xmlns:r="http://schemas.openxmlformats.org/officeDocument/2006/relationships" id="275" r:id="R454e6dd1d1524211"/>
    <p:sldId xmlns:r="http://schemas.openxmlformats.org/officeDocument/2006/relationships" id="276" r:id="Rc0b1ac0486334a56"/>
    <p:sldId xmlns:r="http://schemas.openxmlformats.org/officeDocument/2006/relationships" id="277" r:id="Rce84f87ab5464ff1"/>
    <p:sldId xmlns:r="http://schemas.openxmlformats.org/officeDocument/2006/relationships" id="278" r:id="R9b398d9af6d24100"/>
    <p:sldId xmlns:r="http://schemas.openxmlformats.org/officeDocument/2006/relationships" id="279" r:id="Rd3008e4e736c4f27"/>
    <p:sldId xmlns:r="http://schemas.openxmlformats.org/officeDocument/2006/relationships" id="280" r:id="R2c706a54ea9744be"/>
    <p:sldId xmlns:r="http://schemas.openxmlformats.org/officeDocument/2006/relationships" id="281" r:id="Reff13317eeb04f0c"/>
    <p:sldId xmlns:r="http://schemas.openxmlformats.org/officeDocument/2006/relationships" id="282" r:id="R16a9a37323ac48ef"/>
    <p:sldId xmlns:r="http://schemas.openxmlformats.org/officeDocument/2006/relationships" id="283" r:id="R9455891e75e140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d68b53b1fe4326" /><Relationship Type="http://schemas.openxmlformats.org/officeDocument/2006/relationships/slideMaster" Target="/ppt/slideMasters/slideMaster1.xml" Id="R183684926a6c4aa7" /><Relationship Type="http://schemas.openxmlformats.org/officeDocument/2006/relationships/notesMaster" Target="/ppt/notesMasters/notesMaster1.xml" Id="R06b45561497e45b0" /><Relationship Type="http://schemas.openxmlformats.org/officeDocument/2006/relationships/presProps" Target="/ppt/presProps.xml" Id="Rd40892fb6cf94b01" /><Relationship Type="http://schemas.openxmlformats.org/officeDocument/2006/relationships/tableStyles" Target="/ppt/tableStyles.xml" Id="R7ad70f7b056a4516" /><Relationship Type="http://schemas.openxmlformats.org/officeDocument/2006/relationships/slide" Target="/ppt/slides/slide1.xml" Id="R0a8125e2e2db4c81" /><Relationship Type="http://schemas.openxmlformats.org/officeDocument/2006/relationships/slide" Target="/ppt/slides/slide2.xml" Id="Ra30df3a2bf6d48c9" /><Relationship Type="http://schemas.openxmlformats.org/officeDocument/2006/relationships/slide" Target="/ppt/slides/slide3.xml" Id="R502a686f2e7c4eb7" /><Relationship Type="http://schemas.openxmlformats.org/officeDocument/2006/relationships/slide" Target="/ppt/slides/slide4.xml" Id="R5605a2075fa34733" /><Relationship Type="http://schemas.openxmlformats.org/officeDocument/2006/relationships/slide" Target="/ppt/slides/slide5.xml" Id="Rbf7ee94156714260" /><Relationship Type="http://schemas.openxmlformats.org/officeDocument/2006/relationships/slide" Target="/ppt/slides/slide6.xml" Id="R5e402e48c6bc43c8" /><Relationship Type="http://schemas.openxmlformats.org/officeDocument/2006/relationships/slide" Target="/ppt/slides/slide7.xml" Id="R280ecfd9e7af4050" /><Relationship Type="http://schemas.openxmlformats.org/officeDocument/2006/relationships/slide" Target="/ppt/slides/slide8.xml" Id="R3392ad5e55e042f7" /><Relationship Type="http://schemas.openxmlformats.org/officeDocument/2006/relationships/slide" Target="/ppt/slides/slide9.xml" Id="R390a2565653147f9" /><Relationship Type="http://schemas.openxmlformats.org/officeDocument/2006/relationships/slide" Target="/ppt/slides/slide10.xml" Id="R4ee094a975e74b2e" /><Relationship Type="http://schemas.openxmlformats.org/officeDocument/2006/relationships/slide" Target="/ppt/slides/slide11.xml" Id="R5e0e7754677c4b2f" /><Relationship Type="http://schemas.openxmlformats.org/officeDocument/2006/relationships/slide" Target="/ppt/slides/slide12.xml" Id="R28a8c88809d24b44" /><Relationship Type="http://schemas.openxmlformats.org/officeDocument/2006/relationships/slide" Target="/ppt/slides/slide13.xml" Id="R3d7c44805b414aa5" /><Relationship Type="http://schemas.openxmlformats.org/officeDocument/2006/relationships/slide" Target="/ppt/slides/slide14.xml" Id="R4f5dad74ba3a4f1a" /><Relationship Type="http://schemas.openxmlformats.org/officeDocument/2006/relationships/slide" Target="/ppt/slides/slide15.xml" Id="R429d540ed3324022" /><Relationship Type="http://schemas.openxmlformats.org/officeDocument/2006/relationships/slide" Target="/ppt/slides/slide16.xml" Id="R77861fcc6993469c" /><Relationship Type="http://schemas.openxmlformats.org/officeDocument/2006/relationships/slide" Target="/ppt/slides/slide17.xml" Id="R78523f20fd7a4bbb" /><Relationship Type="http://schemas.openxmlformats.org/officeDocument/2006/relationships/slide" Target="/ppt/slides/slide18.xml" Id="Rdd44c8bda2524a3c" /><Relationship Type="http://schemas.openxmlformats.org/officeDocument/2006/relationships/slide" Target="/ppt/slides/slide19.xml" Id="R745dc725f69446c5" /><Relationship Type="http://schemas.openxmlformats.org/officeDocument/2006/relationships/slide" Target="/ppt/slides/slide20.xml" Id="R454e6dd1d1524211" /><Relationship Type="http://schemas.openxmlformats.org/officeDocument/2006/relationships/slide" Target="/ppt/slides/slide21.xml" Id="Rc0b1ac0486334a56" /><Relationship Type="http://schemas.openxmlformats.org/officeDocument/2006/relationships/slide" Target="/ppt/slides/slide22.xml" Id="Rce84f87ab5464ff1" /><Relationship Type="http://schemas.openxmlformats.org/officeDocument/2006/relationships/slide" Target="/ppt/slides/slide23.xml" Id="R9b398d9af6d24100" /><Relationship Type="http://schemas.openxmlformats.org/officeDocument/2006/relationships/slide" Target="/ppt/slides/slide24.xml" Id="Rd3008e4e736c4f27" /><Relationship Type="http://schemas.openxmlformats.org/officeDocument/2006/relationships/slide" Target="/ppt/slides/slide25.xml" Id="R2c706a54ea9744be" /><Relationship Type="http://schemas.openxmlformats.org/officeDocument/2006/relationships/slide" Target="/ppt/slides/slide26.xml" Id="Reff13317eeb04f0c" /><Relationship Type="http://schemas.openxmlformats.org/officeDocument/2006/relationships/slide" Target="/ppt/slides/slide27.xml" Id="R16a9a37323ac48ef" /><Relationship Type="http://schemas.openxmlformats.org/officeDocument/2006/relationships/slide" Target="/ppt/slides/slide28.xml" Id="R9455891e75e140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a9e1eebdda949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825db18e324d62" /><Relationship Type="http://schemas.openxmlformats.org/officeDocument/2006/relationships/notesMaster" Target="/ppt/notesMasters/notesMaster1.xml" Id="Rdbd64fd0234447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e277a9d8b14e0b" /><Relationship Type="http://schemas.openxmlformats.org/officeDocument/2006/relationships/notesMaster" Target="/ppt/notesMasters/notesMaster1.xml" Id="R6bc63fa3658b49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bd08319c134640" /><Relationship Type="http://schemas.openxmlformats.org/officeDocument/2006/relationships/notesMaster" Target="/ppt/notesMasters/notesMaster1.xml" Id="Reb8f959117ef41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316a0ecf2a42e4" /><Relationship Type="http://schemas.openxmlformats.org/officeDocument/2006/relationships/notesMaster" Target="/ppt/notesMasters/notesMaster1.xml" Id="Reced0342516747d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9d9a9bf0074e64" /><Relationship Type="http://schemas.openxmlformats.org/officeDocument/2006/relationships/notesMaster" Target="/ppt/notesMasters/notesMaster1.xml" Id="Rcbe88ecb8b7844f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e4df2bbb0a455d" /><Relationship Type="http://schemas.openxmlformats.org/officeDocument/2006/relationships/notesMaster" Target="/ppt/notesMasters/notesMaster1.xml" Id="Rce35f28c91fd4f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187d9861f12456d" /><Relationship Type="http://schemas.openxmlformats.org/officeDocument/2006/relationships/notesMaster" Target="/ppt/notesMasters/notesMaster1.xml" Id="R281f92cc5926451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7f1e04caa041c1" /><Relationship Type="http://schemas.openxmlformats.org/officeDocument/2006/relationships/notesMaster" Target="/ppt/notesMasters/notesMaster1.xml" Id="Ra4866e14e7184d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2eb49f79434135" /><Relationship Type="http://schemas.openxmlformats.org/officeDocument/2006/relationships/notesMaster" Target="/ppt/notesMasters/notesMaster1.xml" Id="R0badd9da27af48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1e8497cb5746b0" /><Relationship Type="http://schemas.openxmlformats.org/officeDocument/2006/relationships/notesMaster" Target="/ppt/notesMasters/notesMaster1.xml" Id="Rbe73097d099544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978f7cc4ce4b2b" /><Relationship Type="http://schemas.openxmlformats.org/officeDocument/2006/relationships/notesMaster" Target="/ppt/notesMasters/notesMaster1.xml" Id="Re1607f00ece944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103e0fdf5ab4c9d" /><Relationship Type="http://schemas.openxmlformats.org/officeDocument/2006/relationships/notesMaster" Target="/ppt/notesMasters/notesMaster1.xml" Id="R3a7a44ca67d94fb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1d4f7cd95f84e53" /><Relationship Type="http://schemas.openxmlformats.org/officeDocument/2006/relationships/notesMaster" Target="/ppt/notesMasters/notesMaster1.xml" Id="Rf8ad7f0aafa547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39203fef9264ebe" /><Relationship Type="http://schemas.openxmlformats.org/officeDocument/2006/relationships/notesMaster" Target="/ppt/notesMasters/notesMaster1.xml" Id="Read732a1fd11430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dacffe361ad4374" /><Relationship Type="http://schemas.openxmlformats.org/officeDocument/2006/relationships/notesMaster" Target="/ppt/notesMasters/notesMaster1.xml" Id="Raf5f0bbc412a41e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30da829e2ab474c" /><Relationship Type="http://schemas.openxmlformats.org/officeDocument/2006/relationships/notesMaster" Target="/ppt/notesMasters/notesMaster1.xml" Id="Rab1c2d5d335841f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325246ac9d14c1f" /><Relationship Type="http://schemas.openxmlformats.org/officeDocument/2006/relationships/notesMaster" Target="/ppt/notesMasters/notesMaster1.xml" Id="Rc1b035397347461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053b9e5f5bd47cb" /><Relationship Type="http://schemas.openxmlformats.org/officeDocument/2006/relationships/notesMaster" Target="/ppt/notesMasters/notesMaster1.xml" Id="R9251c80a5ca34ef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adb5ae309d94499" /><Relationship Type="http://schemas.openxmlformats.org/officeDocument/2006/relationships/notesMaster" Target="/ppt/notesMasters/notesMaster1.xml" Id="R5b25c328bc7241c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677d17cf9b74783" /><Relationship Type="http://schemas.openxmlformats.org/officeDocument/2006/relationships/notesMaster" Target="/ppt/notesMasters/notesMaster1.xml" Id="R41b43ed9504b49c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256614ccdf74697" /><Relationship Type="http://schemas.openxmlformats.org/officeDocument/2006/relationships/notesMaster" Target="/ppt/notesMasters/notesMaster1.xml" Id="R5b070cb650ae41c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7c12a3acf224803" /><Relationship Type="http://schemas.openxmlformats.org/officeDocument/2006/relationships/notesMaster" Target="/ppt/notesMasters/notesMaster1.xml" Id="R58b32efc1e594f3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565f5f048e343b3" /><Relationship Type="http://schemas.openxmlformats.org/officeDocument/2006/relationships/notesMaster" Target="/ppt/notesMasters/notesMaster1.xml" Id="R01248fe911fa4b0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07eaa9aca774425" /><Relationship Type="http://schemas.openxmlformats.org/officeDocument/2006/relationships/notesMaster" Target="/ppt/notesMasters/notesMaster1.xml" Id="R25e2b7530411487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f04cb4420594158" /><Relationship Type="http://schemas.openxmlformats.org/officeDocument/2006/relationships/notesMaster" Target="/ppt/notesMasters/notesMaster1.xml" Id="R2f31b4e929cd43f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5fb3e5f3ab04531" /><Relationship Type="http://schemas.openxmlformats.org/officeDocument/2006/relationships/notesMaster" Target="/ppt/notesMasters/notesMaster1.xml" Id="R0dbd760cbb694fb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2755a3af95a45ed" /><Relationship Type="http://schemas.openxmlformats.org/officeDocument/2006/relationships/notesMaster" Target="/ppt/notesMasters/notesMaster1.xml" Id="Rf3b93d71bcb9460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d346b135bf143f2" /><Relationship Type="http://schemas.openxmlformats.org/officeDocument/2006/relationships/notesMaster" Target="/ppt/notesMasters/notesMaster1.xml" Id="Ra33c64cf23f245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25c0c4766e4499" /><Relationship Type="http://schemas.openxmlformats.org/officeDocument/2006/relationships/image" Target="/ppt/media/image.png" Id="Rc3f2c98c795946d0" /><Relationship Type="http://schemas.openxmlformats.org/officeDocument/2006/relationships/image" Target="/ppt/media/image2.png" Id="Rf9dfa0105f414d43" /><Relationship Type="http://schemas.openxmlformats.org/officeDocument/2006/relationships/image" Target="/ppt/media/image.jpeg" Id="Redbcb6249341431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f023dbec0949d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3f2c98c795946d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9dfa0105f414d4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bcb6249341431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5692ddb5af4cba" /><Relationship Type="http://schemas.openxmlformats.org/officeDocument/2006/relationships/slideLayout" Target="/ppt/slideLayouts/slideLayout1.xml" Id="Rbded4da9897141ec" /><Relationship Type="http://schemas.openxmlformats.org/officeDocument/2006/relationships/slideLayout" Target="/ppt/slideLayouts/slideLayout2.xml" Id="R495904d7717044f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ed4da9897141ec"/>
    <p:sldLayoutId xmlns:r="http://schemas.openxmlformats.org/officeDocument/2006/relationships" id="2147483650" r:id="R495904d7717044f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eacc59cfa647c6" /><Relationship Type="http://schemas.openxmlformats.org/officeDocument/2006/relationships/notesSlide" Target="/ppt/notesSlides/notesSlide1.xml" Id="R6d1724ff922f4e0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d0c18d347f4cec" /><Relationship Type="http://schemas.openxmlformats.org/officeDocument/2006/relationships/notesSlide" Target="/ppt/notesSlides/notesSlide2.xml" Id="R179cd261f98a4d9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37141ddfcf4aa5" /><Relationship Type="http://schemas.openxmlformats.org/officeDocument/2006/relationships/notesSlide" Target="/ppt/notesSlides/notesSlide3.xml" Id="R4e72c72c02584a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428e4f76454985" /><Relationship Type="http://schemas.openxmlformats.org/officeDocument/2006/relationships/notesSlide" Target="/ppt/notesSlides/notesSlide4.xml" Id="R4fd349c785ee4ee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cf3f9236df4935" /><Relationship Type="http://schemas.openxmlformats.org/officeDocument/2006/relationships/notesSlide" Target="/ppt/notesSlides/notesSlide5.xml" Id="R0562da7ce6684f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455ce623d74ccb" /><Relationship Type="http://schemas.openxmlformats.org/officeDocument/2006/relationships/notesSlide" Target="/ppt/notesSlides/notesSlide6.xml" Id="Rfe9a5c2c59fa43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a0cb958a434e8d" /><Relationship Type="http://schemas.openxmlformats.org/officeDocument/2006/relationships/notesSlide" Target="/ppt/notesSlides/notesSlide7.xml" Id="R449237dbd1f840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812bc3bee94434" /><Relationship Type="http://schemas.openxmlformats.org/officeDocument/2006/relationships/notesSlide" Target="/ppt/notesSlides/notesSlide8.xml" Id="R68dbdee9095d4de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53e5249a1746a6" /><Relationship Type="http://schemas.openxmlformats.org/officeDocument/2006/relationships/notesSlide" Target="/ppt/notesSlides/notesSlide9.xml" Id="R381cd066a260498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e0101f404e4c95" /><Relationship Type="http://schemas.openxmlformats.org/officeDocument/2006/relationships/notesSlide" Target="/ppt/notesSlides/notesSlide10.xml" Id="R820eecae62e242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ad45acf6704519" /><Relationship Type="http://schemas.openxmlformats.org/officeDocument/2006/relationships/notesSlide" Target="/ppt/notesSlides/notesSlide11.xml" Id="Re759e2b56e464e0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9f99e1e6d84f58" /><Relationship Type="http://schemas.openxmlformats.org/officeDocument/2006/relationships/notesSlide" Target="/ppt/notesSlides/notesSlide12.xml" Id="R6243034714804d0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2bcdd9c0a54884" /><Relationship Type="http://schemas.openxmlformats.org/officeDocument/2006/relationships/notesSlide" Target="/ppt/notesSlides/notesSlide13.xml" Id="Re9039128d452416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08b6067fe74d46" /><Relationship Type="http://schemas.openxmlformats.org/officeDocument/2006/relationships/notesSlide" Target="/ppt/notesSlides/notesSlide14.xml" Id="Rbede4dcfd263498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ecde677c994712" /><Relationship Type="http://schemas.openxmlformats.org/officeDocument/2006/relationships/notesSlide" Target="/ppt/notesSlides/notesSlide15.xml" Id="Re9b36f4d35c6477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0baa0f94cf4045" /><Relationship Type="http://schemas.openxmlformats.org/officeDocument/2006/relationships/notesSlide" Target="/ppt/notesSlides/notesSlide16.xml" Id="R24b21e9ae89541e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9f42e97b064c9d" /><Relationship Type="http://schemas.openxmlformats.org/officeDocument/2006/relationships/notesSlide" Target="/ppt/notesSlides/notesSlide17.xml" Id="R65d33c3e49de41d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06540b676f4911" /><Relationship Type="http://schemas.openxmlformats.org/officeDocument/2006/relationships/notesSlide" Target="/ppt/notesSlides/notesSlide18.xml" Id="R4e0895aa0858414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4baed1bba64694" /><Relationship Type="http://schemas.openxmlformats.org/officeDocument/2006/relationships/notesSlide" Target="/ppt/notesSlides/notesSlide19.xml" Id="R8803cd75aeff4e9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34b465aa154259" /><Relationship Type="http://schemas.openxmlformats.org/officeDocument/2006/relationships/notesSlide" Target="/ppt/notesSlides/notesSlide20.xml" Id="R7888c1674f134f9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b42079677f4c83" /><Relationship Type="http://schemas.openxmlformats.org/officeDocument/2006/relationships/notesSlide" Target="/ppt/notesSlides/notesSlide21.xml" Id="R8c5d599953334d5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79dfd16b0c49fc" /><Relationship Type="http://schemas.openxmlformats.org/officeDocument/2006/relationships/notesSlide" Target="/ppt/notesSlides/notesSlide22.xml" Id="Rc35c9a9653da4b7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d0de26b9bb466d" /><Relationship Type="http://schemas.openxmlformats.org/officeDocument/2006/relationships/notesSlide" Target="/ppt/notesSlides/notesSlide23.xml" Id="R379e93534ec24ec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94e6900d15453c" /><Relationship Type="http://schemas.openxmlformats.org/officeDocument/2006/relationships/notesSlide" Target="/ppt/notesSlides/notesSlide24.xml" Id="Ra10d8e57af26430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2553a52cd44c8f" /><Relationship Type="http://schemas.openxmlformats.org/officeDocument/2006/relationships/notesSlide" Target="/ppt/notesSlides/notesSlide25.xml" Id="Rd4ede2304c17411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cfea6946d24cc2" /><Relationship Type="http://schemas.openxmlformats.org/officeDocument/2006/relationships/notesSlide" Target="/ppt/notesSlides/notesSlide26.xml" Id="Rd8cb9f3d9b70407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ba2eedd0c84d61" /><Relationship Type="http://schemas.openxmlformats.org/officeDocument/2006/relationships/notesSlide" Target="/ppt/notesSlides/notesSlide27.xml" Id="R3e13271af33d450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552fe50434410c" /><Relationship Type="http://schemas.openxmlformats.org/officeDocument/2006/relationships/notesSlide" Target="/ppt/notesSlides/notesSlide28.xml" Id="Ra670f3d1776142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  |  John 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「我是真葡萄樹，我父是栽培的人。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true vine, and my Father is the husbandman.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15:2  |  John 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凡屬我不結果子的枝子，他就剪去；凡結果子的，他就修理乾淨，使枝子結果子更多。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branch in me that beareth not fruit he taketh away: and every branch that beareth fruit, he purgeth it, that it may bring forth more fruit.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15:3  |  John 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現在你們因我講給你們的道，已經乾淨了。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ye are clean through the word which I have spoken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15:4  |  John 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你們要常在我裏面，我也常在你們裏面。枝子若不常在葡萄樹上，自己就不能結果子；你們若不常在我裏面，也是這樣。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Abide in me, and I in you. As the branch cannot bear fruit of itself, except it abide in the vine; no more can ye, except ye abide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15:5  |  John 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我是葡萄樹，你們是枝子。常在我裏面的，我也常在他裏面，這人就多結果子；因為離了我，你們就不能做甚麼。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vine, ye are the branches: He that abideth in me, and I in him, the same bringeth forth much fruit: for without me ye can do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15:6  |  John 15:6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人若不常在我裏面，就像枝子丟在外面枯乾，人拾起來，扔在火裏燒了。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man abide not in me, he is cast forth as a branch, and is withered; and men gather them, and cast them into the fire, and they are burned.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15:7  |  John 15:7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你們若常在我裏面，我的話也常在你們裏面，凡你們所願意的，祈求，就給你們成就。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ye abide in me, and my words abide in you, ye shall ask what ye will, and it shall be done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15:8  |  John 15:8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你們多結果子，我父就因此得榮耀，你們也就是我的門徒了。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Herein is my Father glorified, that ye bear much fruit; so shall ye be my disciples.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15:9  |  John 15:9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我愛你們，正如父愛我一樣；你們要常在我的愛裏。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Father hath loved me, so have I loved you: continue ye in my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15:10  |  John 15:10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你們若遵守我的命令，就常在我的愛裏，正如我遵守了我父的命令，常在他的愛裏。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ye keep my commandments, ye shall abide in my love; even as I have kept my Father’s commandments, and abide in his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15:11  |  John 15:11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「這些事我已經對你們說了，是要叫我的喜樂存在你們心裏，並叫你們的喜樂可以滿足。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have I spoken unto you, that my joy might remain in you, and that your joy might be full.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15:12  |  John 15:12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你們要彼此相愛，像我愛你們一樣；這就是我的命令。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my commandment, That ye love one another, as I have loved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15:13  |  John 15:13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人為朋友捨命，人的愛心沒有比這個大的。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Greater love hath no man than this, that a man lay down his life for his friends.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15:14  |  John 15:14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你們若遵行我所吩咐的，就是我的朋友了。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are my friends, if ye do whatsoever I command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15:15  |  John 15:15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以後我不再稱你們為僕人，因僕人不知道主人所做的事。我乃稱你們為朋友；因我從我父所聽見的，已經都告訴你們了。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Henceforth I call you not servants; for the servant knoweth not what his lord doeth: but I have called you friends; for all things that I have heard of my Father I have made known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15:16  |  John 15:16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不是你們揀選了我，是我揀選了你們，並且分派你們去結果子，叫你們的果子常存，使你們奉我的名，無論向父求甚麼，他就賜給你們。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have not chosen me, but I have chosen you, and ordained you, that ye should go and bring forth fruit, and that your fruit should remain: that whatsoever ye shall ask of the Father in my name, he may give it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15:17  |  John 15:17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我這樣吩咐你們，是要叫你們彼此相愛。」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I command you, that ye love one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15:18  |  John 15:18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「世人若恨你們，你們知道，恨你們以先已經恨我了。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 world hate you, ye know that it hated me before it hated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15:19  |  John 15:19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你們若屬世界，世界必愛屬自己的；只因你們不屬世界，乃是我從世界中揀選了你們，所以世界就恨你們。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ye were of the world, the world would love his own: but because ye are not of the world, but I have chosen you out of the world, therefore the world hateth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15:20  |  John 15:20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你們要記念我從前對你們所說的話：『僕人不能大於主人。』他們若逼迫了我，也要逼迫你們；若遵守了我的話，也要遵守你們的話。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the word that I said unto you, The servant is not greater than his lord. If they have persecuted me, they will also persecute you; if they have kept my saying, they will keep yours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15:21  |  John 15:21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但他們因我的名要向你們行這一切的事，因為他們不認識那差我來的。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all these things will they do unto you for my name’s sake, because they know not him that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15:22  |  John 15:22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我若沒有來教訓他們，他們就沒有罪；但如今他們的罪無可推諉了。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had not come and spoken unto them, they had not had sin: but now they have no cloke for their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15:23  |  John 15:23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恨我的，也恨我的父。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hateth me hateth my Father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15:24  |  John 15:24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我若沒有在他們中間行過別人未曾行的事，他們就沒有罪；但如今連我與我的父，他們也看見也恨惡了。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had not done among them the works which none other man did, they had not had sin: but now have they both seen and hated both me and my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15:25  |  John 15:25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這要應驗他們律法上所寫的話，說：『他們無故地恨我。』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this cometh to pass, that the word might be fulfilled that is written in their law, They hated me without a cause.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15:26  |  John 15:26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但我要從父那裏差保惠師來，就是從父出來真理的聖靈；他來了，就要為我作見證。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the Comforter is come, whom I will send unto you from the Father, even the Spirit of truth, which proceedeth from the Father, he shall testify of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15:27  |  John 15:27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你們也要作見證，因為你們從起頭就與我同在。」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also shall bear witness, because ye have been with me from the beginning.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2026-08-30T06:48:14.9570000Z</dcterms:created>
  <dcterms:modified xsi:type="dcterms:W3CDTF">2026-08-30T06:48:14.9570000Z</dcterms:modified>
</coreProperties>
</file>