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15f9cc9eb9649f1" /><Relationship Type="http://schemas.openxmlformats.org/officeDocument/2006/relationships/extended-properties" Target="/docProps/app.xml" Id="R9e4bbf3920ed4f29" /><Relationship Type="http://schemas.openxmlformats.org/officeDocument/2006/relationships/officeDocument" Target="/ppt/presentation.xml" Id="Re9bd74ddf4c147f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774357a231f499b"/>
  </p:sldMasterIdLst>
  <p:notesMasterIdLst>
    <p:notesMasterId xmlns:r="http://schemas.openxmlformats.org/officeDocument/2006/relationships" r:id="Redad61db05d54b0b"/>
  </p:notesMasterIdLst>
  <p:sldIdLst>
    <p:sldId xmlns:r="http://schemas.openxmlformats.org/officeDocument/2006/relationships" id="256" r:id="R05a2e8c5cf0f4710"/>
    <p:sldId xmlns:r="http://schemas.openxmlformats.org/officeDocument/2006/relationships" id="257" r:id="R29807390c66b49f6"/>
    <p:sldId xmlns:r="http://schemas.openxmlformats.org/officeDocument/2006/relationships" id="258" r:id="R353d7a142f834366"/>
    <p:sldId xmlns:r="http://schemas.openxmlformats.org/officeDocument/2006/relationships" id="259" r:id="R1176913c32ae421a"/>
    <p:sldId xmlns:r="http://schemas.openxmlformats.org/officeDocument/2006/relationships" id="260" r:id="R6fb4b07c31cb40ca"/>
    <p:sldId xmlns:r="http://schemas.openxmlformats.org/officeDocument/2006/relationships" id="261" r:id="R64050f40e54c48e9"/>
    <p:sldId xmlns:r="http://schemas.openxmlformats.org/officeDocument/2006/relationships" id="262" r:id="Rf2ce24aa6cdb48dd"/>
    <p:sldId xmlns:r="http://schemas.openxmlformats.org/officeDocument/2006/relationships" id="263" r:id="R75b2719b742941bc"/>
    <p:sldId xmlns:r="http://schemas.openxmlformats.org/officeDocument/2006/relationships" id="264" r:id="R9b388d09200c4c13"/>
    <p:sldId xmlns:r="http://schemas.openxmlformats.org/officeDocument/2006/relationships" id="265" r:id="Re51ae2e7ef114ec2"/>
    <p:sldId xmlns:r="http://schemas.openxmlformats.org/officeDocument/2006/relationships" id="266" r:id="R910526ae1ffb4cb3"/>
    <p:sldId xmlns:r="http://schemas.openxmlformats.org/officeDocument/2006/relationships" id="267" r:id="R68b3edc9dd5b4cc5"/>
    <p:sldId xmlns:r="http://schemas.openxmlformats.org/officeDocument/2006/relationships" id="268" r:id="Rc477486bcc9c4cad"/>
    <p:sldId xmlns:r="http://schemas.openxmlformats.org/officeDocument/2006/relationships" id="269" r:id="R178f894266e44ada"/>
    <p:sldId xmlns:r="http://schemas.openxmlformats.org/officeDocument/2006/relationships" id="270" r:id="Rf1fcb19aa9f748d4"/>
    <p:sldId xmlns:r="http://schemas.openxmlformats.org/officeDocument/2006/relationships" id="271" r:id="R184fcb243f3743d5"/>
    <p:sldId xmlns:r="http://schemas.openxmlformats.org/officeDocument/2006/relationships" id="272" r:id="R4269eaf3e8f145d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12436bba22d4524" /><Relationship Type="http://schemas.openxmlformats.org/officeDocument/2006/relationships/slideMaster" Target="/ppt/slideMasters/slideMaster1.xml" Id="R0774357a231f499b" /><Relationship Type="http://schemas.openxmlformats.org/officeDocument/2006/relationships/notesMaster" Target="/ppt/notesMasters/notesMaster1.xml" Id="Redad61db05d54b0b" /><Relationship Type="http://schemas.openxmlformats.org/officeDocument/2006/relationships/presProps" Target="/ppt/presProps.xml" Id="R255bf748933c4579" /><Relationship Type="http://schemas.openxmlformats.org/officeDocument/2006/relationships/tableStyles" Target="/ppt/tableStyles.xml" Id="Rd82b68ef3cd84c6c" /><Relationship Type="http://schemas.openxmlformats.org/officeDocument/2006/relationships/slide" Target="/ppt/slides/slide1.xml" Id="R05a2e8c5cf0f4710" /><Relationship Type="http://schemas.openxmlformats.org/officeDocument/2006/relationships/slide" Target="/ppt/slides/slide2.xml" Id="R29807390c66b49f6" /><Relationship Type="http://schemas.openxmlformats.org/officeDocument/2006/relationships/slide" Target="/ppt/slides/slide3.xml" Id="R353d7a142f834366" /><Relationship Type="http://schemas.openxmlformats.org/officeDocument/2006/relationships/slide" Target="/ppt/slides/slide4.xml" Id="R1176913c32ae421a" /><Relationship Type="http://schemas.openxmlformats.org/officeDocument/2006/relationships/slide" Target="/ppt/slides/slide5.xml" Id="R6fb4b07c31cb40ca" /><Relationship Type="http://schemas.openxmlformats.org/officeDocument/2006/relationships/slide" Target="/ppt/slides/slide6.xml" Id="R64050f40e54c48e9" /><Relationship Type="http://schemas.openxmlformats.org/officeDocument/2006/relationships/slide" Target="/ppt/slides/slide7.xml" Id="Rf2ce24aa6cdb48dd" /><Relationship Type="http://schemas.openxmlformats.org/officeDocument/2006/relationships/slide" Target="/ppt/slides/slide8.xml" Id="R75b2719b742941bc" /><Relationship Type="http://schemas.openxmlformats.org/officeDocument/2006/relationships/slide" Target="/ppt/slides/slide9.xml" Id="R9b388d09200c4c13" /><Relationship Type="http://schemas.openxmlformats.org/officeDocument/2006/relationships/slide" Target="/ppt/slides/slide10.xml" Id="Re51ae2e7ef114ec2" /><Relationship Type="http://schemas.openxmlformats.org/officeDocument/2006/relationships/slide" Target="/ppt/slides/slide11.xml" Id="R910526ae1ffb4cb3" /><Relationship Type="http://schemas.openxmlformats.org/officeDocument/2006/relationships/slide" Target="/ppt/slides/slide12.xml" Id="R68b3edc9dd5b4cc5" /><Relationship Type="http://schemas.openxmlformats.org/officeDocument/2006/relationships/slide" Target="/ppt/slides/slide13.xml" Id="Rc477486bcc9c4cad" /><Relationship Type="http://schemas.openxmlformats.org/officeDocument/2006/relationships/slide" Target="/ppt/slides/slide14.xml" Id="R178f894266e44ada" /><Relationship Type="http://schemas.openxmlformats.org/officeDocument/2006/relationships/slide" Target="/ppt/slides/slide15.xml" Id="Rf1fcb19aa9f748d4" /><Relationship Type="http://schemas.openxmlformats.org/officeDocument/2006/relationships/slide" Target="/ppt/slides/slide16.xml" Id="R184fcb243f3743d5" /><Relationship Type="http://schemas.openxmlformats.org/officeDocument/2006/relationships/slide" Target="/ppt/slides/slide17.xml" Id="R4269eaf3e8f145d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214f463efee4db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375f5c21d91432c" /><Relationship Type="http://schemas.openxmlformats.org/officeDocument/2006/relationships/notesMaster" Target="/ppt/notesMasters/notesMaster1.xml" Id="R3e4be6d92f064f3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b88394613ff46b3" /><Relationship Type="http://schemas.openxmlformats.org/officeDocument/2006/relationships/notesMaster" Target="/ppt/notesMasters/notesMaster1.xml" Id="Rda6a54d29123453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c317b43e8ff4bd4" /><Relationship Type="http://schemas.openxmlformats.org/officeDocument/2006/relationships/notesMaster" Target="/ppt/notesMasters/notesMaster1.xml" Id="R8d8683da83cc4c9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e00ab9ca2954994" /><Relationship Type="http://schemas.openxmlformats.org/officeDocument/2006/relationships/notesMaster" Target="/ppt/notesMasters/notesMaster1.xml" Id="R910c0b1c6155431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f511ddcf039487a" /><Relationship Type="http://schemas.openxmlformats.org/officeDocument/2006/relationships/notesMaster" Target="/ppt/notesMasters/notesMaster1.xml" Id="Rf6cb3d38d97240b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4d1d9283ac94707" /><Relationship Type="http://schemas.openxmlformats.org/officeDocument/2006/relationships/notesMaster" Target="/ppt/notesMasters/notesMaster1.xml" Id="Raf344ddc15094eb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79782bd1a31491d" /><Relationship Type="http://schemas.openxmlformats.org/officeDocument/2006/relationships/notesMaster" Target="/ppt/notesMasters/notesMaster1.xml" Id="R68abdad30b674db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ab7f4f72a18450b" /><Relationship Type="http://schemas.openxmlformats.org/officeDocument/2006/relationships/notesMaster" Target="/ppt/notesMasters/notesMaster1.xml" Id="R7b0a6f4401864d9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6d4bf1a4a3546d0" /><Relationship Type="http://schemas.openxmlformats.org/officeDocument/2006/relationships/notesMaster" Target="/ppt/notesMasters/notesMaster1.xml" Id="Rfde0125f1c3f448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639231bb2904122" /><Relationship Type="http://schemas.openxmlformats.org/officeDocument/2006/relationships/notesMaster" Target="/ppt/notesMasters/notesMaster1.xml" Id="Rc6ce0dd1ad4b4f6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64cd1aff09e49da" /><Relationship Type="http://schemas.openxmlformats.org/officeDocument/2006/relationships/notesMaster" Target="/ppt/notesMasters/notesMaster1.xml" Id="R98cae65f7ebe41c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eedd12ef3664966" /><Relationship Type="http://schemas.openxmlformats.org/officeDocument/2006/relationships/notesMaster" Target="/ppt/notesMasters/notesMaster1.xml" Id="R490a9fff400c42d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9ac4b2a55644e68" /><Relationship Type="http://schemas.openxmlformats.org/officeDocument/2006/relationships/notesMaster" Target="/ppt/notesMasters/notesMaster1.xml" Id="Rfc39c16eb88c478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769bf83398547ba" /><Relationship Type="http://schemas.openxmlformats.org/officeDocument/2006/relationships/notesMaster" Target="/ppt/notesMasters/notesMaster1.xml" Id="R184139fd3ada481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514aed02c484d8c" /><Relationship Type="http://schemas.openxmlformats.org/officeDocument/2006/relationships/notesMaster" Target="/ppt/notesMasters/notesMaster1.xml" Id="R41cbd308048448f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81e85e3e7ec49e3" /><Relationship Type="http://schemas.openxmlformats.org/officeDocument/2006/relationships/notesMaster" Target="/ppt/notesMasters/notesMaster1.xml" Id="R7c399ae19a3d410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6455d0ca36b4955" /><Relationship Type="http://schemas.openxmlformats.org/officeDocument/2006/relationships/notesMaster" Target="/ppt/notesMasters/notesMaster1.xml" Id="R34c7155f950a470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9fae73e6ba4d5d" /><Relationship Type="http://schemas.openxmlformats.org/officeDocument/2006/relationships/image" Target="/ppt/media/image.png" Id="R6b8413325feb42e0" /><Relationship Type="http://schemas.openxmlformats.org/officeDocument/2006/relationships/image" Target="/ppt/media/image2.png" Id="Rd95f2886f1c94e12" /><Relationship Type="http://schemas.openxmlformats.org/officeDocument/2006/relationships/image" Target="/ppt/media/image.jpeg" Id="Rfb9f4bedc58643a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82578dd15649e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b8413325feb42e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95f2886f1c94e1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9f4bedc58643a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5f6a0d6b2e742cb" /><Relationship Type="http://schemas.openxmlformats.org/officeDocument/2006/relationships/slideLayout" Target="/ppt/slideLayouts/slideLayout1.xml" Id="R21591654871d4d3a" /><Relationship Type="http://schemas.openxmlformats.org/officeDocument/2006/relationships/slideLayout" Target="/ppt/slideLayouts/slideLayout2.xml" Id="Rb5abbbb03bc84a64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1591654871d4d3a"/>
    <p:sldLayoutId xmlns:r="http://schemas.openxmlformats.org/officeDocument/2006/relationships" id="2147483650" r:id="Rb5abbbb03bc84a64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ab5f8988ed4d3a" /><Relationship Type="http://schemas.openxmlformats.org/officeDocument/2006/relationships/notesSlide" Target="/ppt/notesSlides/notesSlide1.xml" Id="R83c9ef37c82f43d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09ebe0d17b492b" /><Relationship Type="http://schemas.openxmlformats.org/officeDocument/2006/relationships/notesSlide" Target="/ppt/notesSlides/notesSlide2.xml" Id="R3b0ca6e46a0b480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84e36b255e44ab" /><Relationship Type="http://schemas.openxmlformats.org/officeDocument/2006/relationships/notesSlide" Target="/ppt/notesSlides/notesSlide3.xml" Id="R7d17529dad99490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17e7550bd34fc6" /><Relationship Type="http://schemas.openxmlformats.org/officeDocument/2006/relationships/notesSlide" Target="/ppt/notesSlides/notesSlide4.xml" Id="Re3f52ba0112f4ae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a27355bdef4efa" /><Relationship Type="http://schemas.openxmlformats.org/officeDocument/2006/relationships/notesSlide" Target="/ppt/notesSlides/notesSlide5.xml" Id="R06853676f65d4c7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1e62ffe73e4381" /><Relationship Type="http://schemas.openxmlformats.org/officeDocument/2006/relationships/notesSlide" Target="/ppt/notesSlides/notesSlide6.xml" Id="R426dad6c66d443d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9ab028c9014811" /><Relationship Type="http://schemas.openxmlformats.org/officeDocument/2006/relationships/notesSlide" Target="/ppt/notesSlides/notesSlide7.xml" Id="Rda6827983e254a4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563d298e5a40e9" /><Relationship Type="http://schemas.openxmlformats.org/officeDocument/2006/relationships/notesSlide" Target="/ppt/notesSlides/notesSlide8.xml" Id="R13a9d505d6dc4e8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9494630b0147d0" /><Relationship Type="http://schemas.openxmlformats.org/officeDocument/2006/relationships/notesSlide" Target="/ppt/notesSlides/notesSlide9.xml" Id="R2d311effc0234de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246925ee384d9b" /><Relationship Type="http://schemas.openxmlformats.org/officeDocument/2006/relationships/notesSlide" Target="/ppt/notesSlides/notesSlide10.xml" Id="R88aeed0c0e2f470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9d15131c4345b7" /><Relationship Type="http://schemas.openxmlformats.org/officeDocument/2006/relationships/notesSlide" Target="/ppt/notesSlides/notesSlide11.xml" Id="R445605b001ed4a8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ccb1090f7b422f" /><Relationship Type="http://schemas.openxmlformats.org/officeDocument/2006/relationships/notesSlide" Target="/ppt/notesSlides/notesSlide12.xml" Id="R52a7a546b310452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c8d0831df0497e" /><Relationship Type="http://schemas.openxmlformats.org/officeDocument/2006/relationships/notesSlide" Target="/ppt/notesSlides/notesSlide13.xml" Id="R2cbc4dec7ef1415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5ff8ee6e82401a" /><Relationship Type="http://schemas.openxmlformats.org/officeDocument/2006/relationships/notesSlide" Target="/ppt/notesSlides/notesSlide14.xml" Id="R217e35701d03412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a94f889c084103" /><Relationship Type="http://schemas.openxmlformats.org/officeDocument/2006/relationships/notesSlide" Target="/ppt/notesSlides/notesSlide15.xml" Id="R114a84869a0b470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3f62b768f6443b" /><Relationship Type="http://schemas.openxmlformats.org/officeDocument/2006/relationships/notesSlide" Target="/ppt/notesSlides/notesSlide16.xml" Id="R0d7360dd02c8466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952c08d37d4e1e" /><Relationship Type="http://schemas.openxmlformats.org/officeDocument/2006/relationships/notesSlide" Target="/ppt/notesSlides/notesSlide17.xml" Id="R1c85f99c4ec946e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傳道書第4章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Ecclesiastes 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4:1  |  Ecclesiastes 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我又轉念，見日光之下所行的一切欺壓。看哪，受欺壓的流淚，且無人安慰；欺壓他們的有勢力，也無人安慰他們。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I returned, and considered all the oppressions that are done under the sun: and behold the tears of such as were oppressed, and they had no comforter; and on the side of their oppressors there was power; but they had no comforter.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4:2  |  Ecclesiastes 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因此，我讚歎那早已死的死人，勝過那還活着的活人。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I praised the dead which are already dead more than the living which are yet alive.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4:3  |  Ecclesiastes 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並且我以為那未曾生的，就是未見過日光之下惡事的，比這兩等人更強。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better is he than both they, which hath not yet been, who hath not seen the evil work that is done under the sun.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4:4  |  Ecclesiastes 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我又見人為一切的勞碌和各樣靈巧的工作就被鄰舍嫉妒。這也是虛空，也是捕風。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Again, I considered all travail, and every right work, that for this a man is envied of his neighbour. This is also vanity and vexation of spirit.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4:5  |  Ecclesiastes 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愚昧人抱着手，吃自己的肉。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fool foldeth his hands together, and eateth his own flesh.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4:6  |  Ecclesiastes 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滿了一把，得享安靜，強如滿了兩把，勞碌捕風。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Better is an handful with quietness, than both the hands full with travail and vexation of spirit.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4:7  |  Ecclesiastes 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我又轉念，見日光之下有一件虛空的事：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I returned, and I saw vanity under the sun.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4:8  |  Ecclesiastes 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有人孤單無二，無子無兄，竟勞碌不息，眼目也不以錢財為足。[他說]：「我勞勞碌碌，刻苦自己，不享福樂，到底是為誰呢？」這也是虛空，是極重的勞苦。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one alone, and there is not a second; yea, he hath neither child nor brother: yet is there no end of all his labour; neither is his eye satisfied with riches; neither saith he, For whom do I labour, and bereave my soul of good? This is also vanity, yea, it is a sore travail.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4:9  |  Ecclesiastes 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兩個人總比一個人好，因為二人勞碌同得美好的果效。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Two are better than one; because they have a good reward for their labour.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4:10  |  Ecclesiastes 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若是跌倒，這人可以扶起他的同伴；若是孤身跌倒，沒有別人扶起他來，這人就有禍了。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if they fall, the one will lift up his fellow: but woe to him that is alone when he falleth; for he hath not another to help him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4:11  |  Ecclesiastes 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再者，二人同睡就都暖和，一人獨睡怎能暖和呢？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Again, if two lie together, then they have heat: but how can one be warm alone?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4:12  |  Ecclesiastes 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有人攻勝孤身一人，若有二人便能敵擋他；三股合成的繩子不容易折斷。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one prevail against him, two shall withstand him; and a threefold cord is not quickly broken.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4:13  |  Ecclesiastes 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貧窮而有智慧的少年人勝過年老不肯納諫的愚昧王。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Better is a poor and a wise child than an old and foolish king, who will no more be admonished.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4:14  |  Ecclesiastes 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這人是從監牢中出來作王，在他國中，生來原是貧窮的。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out of prison he cometh to reign; whereas also he that is born in his kingdom becometh poor.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4:15  |  Ecclesiastes 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我見日光之下一切行動的活人都隨從那第二位，就是起來代替老王的少年人。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considered all the living which walk under the sun, with the second child that shall stand up in his stead.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4:16  |  Ecclesiastes 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他所治理的眾人就是他的百姓，多得無數；在他後來的人尚且不喜悅他。這真是虛空，也是捕風。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no end of all the people, even of all that have been before them: they also that come after shall not rejoice in him. Surely this also is vanity and vexation of spirit.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2026-08-30T04:19:15.4240000Z</dcterms:created>
  <dcterms:modified xsi:type="dcterms:W3CDTF">2026-08-30T04:19:15.4240000Z</dcterms:modified>
</coreProperties>
</file>