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1627c92aef4afb" /><Relationship Type="http://schemas.openxmlformats.org/officeDocument/2006/relationships/extended-properties" Target="/docProps/app.xml" Id="R2c38e7769c394aef" /><Relationship Type="http://schemas.openxmlformats.org/officeDocument/2006/relationships/officeDocument" Target="/ppt/presentation.xml" Id="R8d9a64e611004289" /></Relationships>
</file>

<file path=ppt/presentation.xml><?xml version="1.0" encoding="utf-8"?>
<p:presentation xmlns:p="http://schemas.openxmlformats.org/presentationml/2006/main">
  <p:sldMasterIdLst>
    <p:sldMasterId xmlns:r="http://schemas.openxmlformats.org/officeDocument/2006/relationships" id="2147483648" r:id="R7b1c69cd545c40a2"/>
  </p:sldMasterIdLst>
  <p:notesMasterIdLst>
    <p:notesMasterId xmlns:r="http://schemas.openxmlformats.org/officeDocument/2006/relationships" r:id="R1d71734932824174"/>
  </p:notesMasterIdLst>
  <p:sldIdLst>
    <p:sldId xmlns:r="http://schemas.openxmlformats.org/officeDocument/2006/relationships" id="256" r:id="R4f72b3a2cc1449f0"/>
    <p:sldId xmlns:r="http://schemas.openxmlformats.org/officeDocument/2006/relationships" id="257" r:id="Rac181b0ee0c14e09"/>
    <p:sldId xmlns:r="http://schemas.openxmlformats.org/officeDocument/2006/relationships" id="258" r:id="R6ee2b7a4ad814598"/>
    <p:sldId xmlns:r="http://schemas.openxmlformats.org/officeDocument/2006/relationships" id="259" r:id="R28f928a0fc1746d5"/>
    <p:sldId xmlns:r="http://schemas.openxmlformats.org/officeDocument/2006/relationships" id="260" r:id="Rec1c4fe6c1d245b8"/>
    <p:sldId xmlns:r="http://schemas.openxmlformats.org/officeDocument/2006/relationships" id="261" r:id="R22177da8c84e4fff"/>
    <p:sldId xmlns:r="http://schemas.openxmlformats.org/officeDocument/2006/relationships" id="262" r:id="R344dc41846044e7c"/>
    <p:sldId xmlns:r="http://schemas.openxmlformats.org/officeDocument/2006/relationships" id="263" r:id="R7a5494059f674462"/>
    <p:sldId xmlns:r="http://schemas.openxmlformats.org/officeDocument/2006/relationships" id="264" r:id="R1dc9d34a62ed41df"/>
    <p:sldId xmlns:r="http://schemas.openxmlformats.org/officeDocument/2006/relationships" id="265" r:id="Rb8b69e2ada284b34"/>
    <p:sldId xmlns:r="http://schemas.openxmlformats.org/officeDocument/2006/relationships" id="266" r:id="Rf40c688c9bb2432f"/>
    <p:sldId xmlns:r="http://schemas.openxmlformats.org/officeDocument/2006/relationships" id="267" r:id="Rd8135439ac4141d6"/>
    <p:sldId xmlns:r="http://schemas.openxmlformats.org/officeDocument/2006/relationships" id="268" r:id="R7f74856896a04095"/>
    <p:sldId xmlns:r="http://schemas.openxmlformats.org/officeDocument/2006/relationships" id="269" r:id="R474d5e0a62c7421b"/>
    <p:sldId xmlns:r="http://schemas.openxmlformats.org/officeDocument/2006/relationships" id="270" r:id="R8f66ee4c90014e57"/>
    <p:sldId xmlns:r="http://schemas.openxmlformats.org/officeDocument/2006/relationships" id="271" r:id="Rda86dafdd787494f"/>
    <p:sldId xmlns:r="http://schemas.openxmlformats.org/officeDocument/2006/relationships" id="272" r:id="Rf818f7a153d34a26"/>
    <p:sldId xmlns:r="http://schemas.openxmlformats.org/officeDocument/2006/relationships" id="273" r:id="R0cd3c9536c9945b1"/>
    <p:sldId xmlns:r="http://schemas.openxmlformats.org/officeDocument/2006/relationships" id="274" r:id="Rb5fd3a8940aa478c"/>
    <p:sldId xmlns:r="http://schemas.openxmlformats.org/officeDocument/2006/relationships" id="275" r:id="Re1356d1e1ebb417f"/>
    <p:sldId xmlns:r="http://schemas.openxmlformats.org/officeDocument/2006/relationships" id="276" r:id="R22e9d459cb6b48cf"/>
    <p:sldId xmlns:r="http://schemas.openxmlformats.org/officeDocument/2006/relationships" id="277" r:id="R61540168926145b4"/>
    <p:sldId xmlns:r="http://schemas.openxmlformats.org/officeDocument/2006/relationships" id="278" r:id="Rf1a7498cb2bb41f9"/>
    <p:sldId xmlns:r="http://schemas.openxmlformats.org/officeDocument/2006/relationships" id="279" r:id="R886e2263334c4448"/>
    <p:sldId xmlns:r="http://schemas.openxmlformats.org/officeDocument/2006/relationships" id="280" r:id="R2e9a443021384d07"/>
    <p:sldId xmlns:r="http://schemas.openxmlformats.org/officeDocument/2006/relationships" id="281" r:id="R53a4de8c1cfe4315"/>
    <p:sldId xmlns:r="http://schemas.openxmlformats.org/officeDocument/2006/relationships" id="282" r:id="Ra9de7d7a07db46ad"/>
    <p:sldId xmlns:r="http://schemas.openxmlformats.org/officeDocument/2006/relationships" id="283" r:id="R08303ffea5564394"/>
    <p:sldId xmlns:r="http://schemas.openxmlformats.org/officeDocument/2006/relationships" id="284" r:id="Raa0852617e2147b6"/>
    <p:sldId xmlns:r="http://schemas.openxmlformats.org/officeDocument/2006/relationships" id="285" r:id="R6fade5f1f1144437"/>
    <p:sldId xmlns:r="http://schemas.openxmlformats.org/officeDocument/2006/relationships" id="286" r:id="Re89e8d4154194edc"/>
    <p:sldId xmlns:r="http://schemas.openxmlformats.org/officeDocument/2006/relationships" id="287" r:id="Rc79498a17f0946b4"/>
    <p:sldId xmlns:r="http://schemas.openxmlformats.org/officeDocument/2006/relationships" id="288" r:id="R397ee0da66374d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17982bb0164d18" /><Relationship Type="http://schemas.openxmlformats.org/officeDocument/2006/relationships/slideMaster" Target="/ppt/slideMasters/slideMaster1.xml" Id="R7b1c69cd545c40a2" /><Relationship Type="http://schemas.openxmlformats.org/officeDocument/2006/relationships/notesMaster" Target="/ppt/notesMasters/notesMaster1.xml" Id="R1d71734932824174" /><Relationship Type="http://schemas.openxmlformats.org/officeDocument/2006/relationships/presProps" Target="/ppt/presProps.xml" Id="R2899eec0fe264e0f" /><Relationship Type="http://schemas.openxmlformats.org/officeDocument/2006/relationships/tableStyles" Target="/ppt/tableStyles.xml" Id="Ra59289e58c4b45a7" /><Relationship Type="http://schemas.openxmlformats.org/officeDocument/2006/relationships/slide" Target="/ppt/slides/slide1.xml" Id="R4f72b3a2cc1449f0" /><Relationship Type="http://schemas.openxmlformats.org/officeDocument/2006/relationships/slide" Target="/ppt/slides/slide2.xml" Id="Rac181b0ee0c14e09" /><Relationship Type="http://schemas.openxmlformats.org/officeDocument/2006/relationships/slide" Target="/ppt/slides/slide3.xml" Id="R6ee2b7a4ad814598" /><Relationship Type="http://schemas.openxmlformats.org/officeDocument/2006/relationships/slide" Target="/ppt/slides/slide4.xml" Id="R28f928a0fc1746d5" /><Relationship Type="http://schemas.openxmlformats.org/officeDocument/2006/relationships/slide" Target="/ppt/slides/slide5.xml" Id="Rec1c4fe6c1d245b8" /><Relationship Type="http://schemas.openxmlformats.org/officeDocument/2006/relationships/slide" Target="/ppt/slides/slide6.xml" Id="R22177da8c84e4fff" /><Relationship Type="http://schemas.openxmlformats.org/officeDocument/2006/relationships/slide" Target="/ppt/slides/slide7.xml" Id="R344dc41846044e7c" /><Relationship Type="http://schemas.openxmlformats.org/officeDocument/2006/relationships/slide" Target="/ppt/slides/slide8.xml" Id="R7a5494059f674462" /><Relationship Type="http://schemas.openxmlformats.org/officeDocument/2006/relationships/slide" Target="/ppt/slides/slide9.xml" Id="R1dc9d34a62ed41df" /><Relationship Type="http://schemas.openxmlformats.org/officeDocument/2006/relationships/slide" Target="/ppt/slides/slide10.xml" Id="Rb8b69e2ada284b34" /><Relationship Type="http://schemas.openxmlformats.org/officeDocument/2006/relationships/slide" Target="/ppt/slides/slide11.xml" Id="Rf40c688c9bb2432f" /><Relationship Type="http://schemas.openxmlformats.org/officeDocument/2006/relationships/slide" Target="/ppt/slides/slide12.xml" Id="Rd8135439ac4141d6" /><Relationship Type="http://schemas.openxmlformats.org/officeDocument/2006/relationships/slide" Target="/ppt/slides/slide13.xml" Id="R7f74856896a04095" /><Relationship Type="http://schemas.openxmlformats.org/officeDocument/2006/relationships/slide" Target="/ppt/slides/slide14.xml" Id="R474d5e0a62c7421b" /><Relationship Type="http://schemas.openxmlformats.org/officeDocument/2006/relationships/slide" Target="/ppt/slides/slide15.xml" Id="R8f66ee4c90014e57" /><Relationship Type="http://schemas.openxmlformats.org/officeDocument/2006/relationships/slide" Target="/ppt/slides/slide16.xml" Id="Rda86dafdd787494f" /><Relationship Type="http://schemas.openxmlformats.org/officeDocument/2006/relationships/slide" Target="/ppt/slides/slide17.xml" Id="Rf818f7a153d34a26" /><Relationship Type="http://schemas.openxmlformats.org/officeDocument/2006/relationships/slide" Target="/ppt/slides/slide18.xml" Id="R0cd3c9536c9945b1" /><Relationship Type="http://schemas.openxmlformats.org/officeDocument/2006/relationships/slide" Target="/ppt/slides/slide19.xml" Id="Rb5fd3a8940aa478c" /><Relationship Type="http://schemas.openxmlformats.org/officeDocument/2006/relationships/slide" Target="/ppt/slides/slide20.xml" Id="Re1356d1e1ebb417f" /><Relationship Type="http://schemas.openxmlformats.org/officeDocument/2006/relationships/slide" Target="/ppt/slides/slide21.xml" Id="R22e9d459cb6b48cf" /><Relationship Type="http://schemas.openxmlformats.org/officeDocument/2006/relationships/slide" Target="/ppt/slides/slide22.xml" Id="R61540168926145b4" /><Relationship Type="http://schemas.openxmlformats.org/officeDocument/2006/relationships/slide" Target="/ppt/slides/slide23.xml" Id="Rf1a7498cb2bb41f9" /><Relationship Type="http://schemas.openxmlformats.org/officeDocument/2006/relationships/slide" Target="/ppt/slides/slide24.xml" Id="R886e2263334c4448" /><Relationship Type="http://schemas.openxmlformats.org/officeDocument/2006/relationships/slide" Target="/ppt/slides/slide25.xml" Id="R2e9a443021384d07" /><Relationship Type="http://schemas.openxmlformats.org/officeDocument/2006/relationships/slide" Target="/ppt/slides/slide26.xml" Id="R53a4de8c1cfe4315" /><Relationship Type="http://schemas.openxmlformats.org/officeDocument/2006/relationships/slide" Target="/ppt/slides/slide27.xml" Id="Ra9de7d7a07db46ad" /><Relationship Type="http://schemas.openxmlformats.org/officeDocument/2006/relationships/slide" Target="/ppt/slides/slide28.xml" Id="R08303ffea5564394" /><Relationship Type="http://schemas.openxmlformats.org/officeDocument/2006/relationships/slide" Target="/ppt/slides/slide29.xml" Id="Raa0852617e2147b6" /><Relationship Type="http://schemas.openxmlformats.org/officeDocument/2006/relationships/slide" Target="/ppt/slides/slide30.xml" Id="R6fade5f1f1144437" /><Relationship Type="http://schemas.openxmlformats.org/officeDocument/2006/relationships/slide" Target="/ppt/slides/slide31.xml" Id="Re89e8d4154194edc" /><Relationship Type="http://schemas.openxmlformats.org/officeDocument/2006/relationships/slide" Target="/ppt/slides/slide32.xml" Id="Rc79498a17f0946b4" /><Relationship Type="http://schemas.openxmlformats.org/officeDocument/2006/relationships/slide" Target="/ppt/slides/slide33.xml" Id="R397ee0da66374d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0cff24edd5749f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e576de3dbdf4c9c" /><Relationship Type="http://schemas.openxmlformats.org/officeDocument/2006/relationships/notesMaster" Target="/ppt/notesMasters/notesMaster1.xml" Id="R06979e88bdec4fff" /></Relationships>
</file>

<file path=ppt/notesSlides/_rels/notesSlide2.xml.rels>&#65279;<?xml version="1.0" encoding="utf-8"?><Relationships xmlns="http://schemas.openxmlformats.org/package/2006/relationships"><Relationship Type="http://schemas.openxmlformats.org/officeDocument/2006/relationships/slide" Target="/ppt/slides/slide2.xml" Id="R2817da67ddc04c5e" /><Relationship Type="http://schemas.openxmlformats.org/officeDocument/2006/relationships/notesMaster" Target="/ppt/notesMasters/notesMaster1.xml" Id="R1b68a29c486d420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05630b93d2c42f9" /><Relationship Type="http://schemas.openxmlformats.org/officeDocument/2006/relationships/notesMaster" Target="/ppt/notesMasters/notesMaster1.xml" Id="Rb655e36fe5b4424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3dd74d9d2fa4df3" /><Relationship Type="http://schemas.openxmlformats.org/officeDocument/2006/relationships/notesMaster" Target="/ppt/notesMasters/notesMaster1.xml" Id="R1b479826f4c446d8"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4e3bec32f24dbc" /><Relationship Type="http://schemas.openxmlformats.org/officeDocument/2006/relationships/notesMaster" Target="/ppt/notesMasters/notesMaster1.xml" Id="R07db9968ae2b454d"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9fce61c30a4ca5" /><Relationship Type="http://schemas.openxmlformats.org/officeDocument/2006/relationships/notesMaster" Target="/ppt/notesMasters/notesMaster1.xml" Id="R561e04540c114dfe" /></Relationships>
</file>

<file path=ppt/notesSlides/_rels/notesSlide7.xml.rels>&#65279;<?xml version="1.0" encoding="utf-8"?><Relationships xmlns="http://schemas.openxmlformats.org/package/2006/relationships"><Relationship Type="http://schemas.openxmlformats.org/officeDocument/2006/relationships/slide" Target="/ppt/slides/slide7.xml" Id="Rb0dad4cb2ad841a5" /><Relationship Type="http://schemas.openxmlformats.org/officeDocument/2006/relationships/notesMaster" Target="/ppt/notesMasters/notesMaster1.xml" Id="Rcb2696a90de745e7" /></Relationships>
</file>

<file path=ppt/notesSlides/_rels/notesSlide8.xml.rels>&#65279;<?xml version="1.0" encoding="utf-8"?><Relationships xmlns="http://schemas.openxmlformats.org/package/2006/relationships"><Relationship Type="http://schemas.openxmlformats.org/officeDocument/2006/relationships/slide" Target="/ppt/slides/slide8.xml" Id="R715ed7a8df9343dd" /><Relationship Type="http://schemas.openxmlformats.org/officeDocument/2006/relationships/notesMaster" Target="/ppt/notesMasters/notesMaster1.xml" Id="R01452224ef8f4c90"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5fef45baea448a" /><Relationship Type="http://schemas.openxmlformats.org/officeDocument/2006/relationships/notesMaster" Target="/ppt/notesMasters/notesMaster1.xml" Id="Rdf5394eae1cc410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6c1be1a12fc45e7" /><Relationship Type="http://schemas.openxmlformats.org/officeDocument/2006/relationships/notesMaster" Target="/ppt/notesMasters/notesMaster1.xml" Id="R9c9f985d848d4c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011fbdfda5f4b18" /><Relationship Type="http://schemas.openxmlformats.org/officeDocument/2006/relationships/notesMaster" Target="/ppt/notesMasters/notesMaster1.xml" Id="R05326351535243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76f23505cb64135" /><Relationship Type="http://schemas.openxmlformats.org/officeDocument/2006/relationships/notesMaster" Target="/ppt/notesMasters/notesMaster1.xml" Id="R35f9159154bd4a0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7158f0151cd4360" /><Relationship Type="http://schemas.openxmlformats.org/officeDocument/2006/relationships/notesMaster" Target="/ppt/notesMasters/notesMaster1.xml" Id="R62c7cb0adf8041b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a0ce9d3ddd046cd" /><Relationship Type="http://schemas.openxmlformats.org/officeDocument/2006/relationships/notesMaster" Target="/ppt/notesMasters/notesMaster1.xml" Id="R0f15aa6958054be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e6f68010c7849b9" /><Relationship Type="http://schemas.openxmlformats.org/officeDocument/2006/relationships/notesMaster" Target="/ppt/notesMasters/notesMaster1.xml" Id="Rb57c37efc9574bc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3f27d31b67e4bb6" /><Relationship Type="http://schemas.openxmlformats.org/officeDocument/2006/relationships/notesMaster" Target="/ppt/notesMasters/notesMaster1.xml" Id="R6c5c70868148423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c25ce5408804c52" /><Relationship Type="http://schemas.openxmlformats.org/officeDocument/2006/relationships/notesMaster" Target="/ppt/notesMasters/notesMaster1.xml" Id="Ra8783cb3d3cd447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f1164eabd7749dc" /><Relationship Type="http://schemas.openxmlformats.org/officeDocument/2006/relationships/notesMaster" Target="/ppt/notesMasters/notesMaster1.xml" Id="R0cb319e163674c7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b65158a69744399" /><Relationship Type="http://schemas.openxmlformats.org/officeDocument/2006/relationships/notesMaster" Target="/ppt/notesMasters/notesMaster1.xml" Id="R8f497d66c0be460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668356dca6843c5" /><Relationship Type="http://schemas.openxmlformats.org/officeDocument/2006/relationships/notesMaster" Target="/ppt/notesMasters/notesMaster1.xml" Id="R494edeffbcff47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38f7dd243d14d94" /><Relationship Type="http://schemas.openxmlformats.org/officeDocument/2006/relationships/notesMaster" Target="/ppt/notesMasters/notesMaster1.xml" Id="Rb4e5936b150a482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06a7fd3a25f4215" /><Relationship Type="http://schemas.openxmlformats.org/officeDocument/2006/relationships/notesMaster" Target="/ppt/notesMasters/notesMaster1.xml" Id="Rad68e7f322e94f5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7d5215da41b46c9" /><Relationship Type="http://schemas.openxmlformats.org/officeDocument/2006/relationships/notesMaster" Target="/ppt/notesMasters/notesMaster1.xml" Id="R2cf76ae3da36430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d48d4b63f8b412b" /><Relationship Type="http://schemas.openxmlformats.org/officeDocument/2006/relationships/notesMaster" Target="/ppt/notesMasters/notesMaster1.xml" Id="Re474a48724a047f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b2d61f37d5c44da" /><Relationship Type="http://schemas.openxmlformats.org/officeDocument/2006/relationships/notesMaster" Target="/ppt/notesMasters/notesMaster1.xml" Id="Re4252a6312d04d7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d0624427e24729" /><Relationship Type="http://schemas.openxmlformats.org/officeDocument/2006/relationships/notesMaster" Target="/ppt/notesMasters/notesMaster1.xml" Id="R42adbea07dfd4b3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b0b25aaa4af4618" /><Relationship Type="http://schemas.openxmlformats.org/officeDocument/2006/relationships/notesMaster" Target="/ppt/notesMasters/notesMaster1.xml" Id="Rfcdbbf9b30a6406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9557b424eea04185" /><Relationship Type="http://schemas.openxmlformats.org/officeDocument/2006/relationships/notesMaster" Target="/ppt/notesMasters/notesMaster1.xml" Id="R610104c06ae748f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6f1819d2c4245f6" /><Relationship Type="http://schemas.openxmlformats.org/officeDocument/2006/relationships/notesMaster" Target="/ppt/notesMasters/notesMaster1.xml" Id="Rbf7d18cc873f40b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99b3044a156476a" /><Relationship Type="http://schemas.openxmlformats.org/officeDocument/2006/relationships/notesMaster" Target="/ppt/notesMasters/notesMaster1.xml" Id="R483eda2f7a2841e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0247633c2224988" /><Relationship Type="http://schemas.openxmlformats.org/officeDocument/2006/relationships/notesMaster" Target="/ppt/notesMasters/notesMaster1.xml" Id="R96b4cfc0a2de479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fa8cfc86e354862" /><Relationship Type="http://schemas.openxmlformats.org/officeDocument/2006/relationships/notesMaster" Target="/ppt/notesMasters/notesMaster1.xml" Id="R92d565b68bb449f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30fbe16d7e64c30" /><Relationship Type="http://schemas.openxmlformats.org/officeDocument/2006/relationships/notesMaster" Target="/ppt/notesMasters/notesMaster1.xml" Id="Rf517c6f62f9e439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bfd1c600f474620" /><Relationship Type="http://schemas.openxmlformats.org/officeDocument/2006/relationships/image" Target="/ppt/media/image.png" Id="Re1ce6506b14146a9" /><Relationship Type="http://schemas.openxmlformats.org/officeDocument/2006/relationships/image" Target="/ppt/media/image2.png" Id="R0d9f63290c7546eb" /><Relationship Type="http://schemas.openxmlformats.org/officeDocument/2006/relationships/image" Target="/ppt/media/image.jpeg" Id="Re5e6d0e91ae34c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a1cdcc6b0994f1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1ce6506b14146a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d9f63290c7546e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5e6d0e91ae34c7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bfbd981cd9c45a2" /><Relationship Type="http://schemas.openxmlformats.org/officeDocument/2006/relationships/slideLayout" Target="/ppt/slideLayouts/slideLayout1.xml" Id="R6bae80ec42644f55" /><Relationship Type="http://schemas.openxmlformats.org/officeDocument/2006/relationships/slideLayout" Target="/ppt/slideLayouts/slideLayout2.xml" Id="R9c857ac59d184df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bae80ec42644f55"/>
    <p:sldLayoutId xmlns:r="http://schemas.openxmlformats.org/officeDocument/2006/relationships" id="2147483650" r:id="R9c857ac59d184df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badc8e23d6c4199" /><Relationship Type="http://schemas.openxmlformats.org/officeDocument/2006/relationships/notesSlide" Target="/ppt/notesSlides/notesSlide1.xml" Id="R0dd431ee8eb3496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ec4450347a84c08" /><Relationship Type="http://schemas.openxmlformats.org/officeDocument/2006/relationships/notesSlide" Target="/ppt/notesSlides/notesSlide2.xml" Id="Rfe0570907ad342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fd146f86f25496d" /><Relationship Type="http://schemas.openxmlformats.org/officeDocument/2006/relationships/notesSlide" Target="/ppt/notesSlides/notesSlide3.xml" Id="R352ed3e72c5840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3cd1ac310c74b26" /><Relationship Type="http://schemas.openxmlformats.org/officeDocument/2006/relationships/notesSlide" Target="/ppt/notesSlides/notesSlide4.xml" Id="Radb383a9eda44a0c"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2e1e8138b8c4dd8" /><Relationship Type="http://schemas.openxmlformats.org/officeDocument/2006/relationships/notesSlide" Target="/ppt/notesSlides/notesSlide5.xml" Id="Rb8c3cc5dea19481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8dccc934db041c3" /><Relationship Type="http://schemas.openxmlformats.org/officeDocument/2006/relationships/notesSlide" Target="/ppt/notesSlides/notesSlide6.xml" Id="R826ccc9fc95f446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193eb356584c15" /><Relationship Type="http://schemas.openxmlformats.org/officeDocument/2006/relationships/notesSlide" Target="/ppt/notesSlides/notesSlide7.xml" Id="R71415b04b244461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f61aede60654967" /><Relationship Type="http://schemas.openxmlformats.org/officeDocument/2006/relationships/notesSlide" Target="/ppt/notesSlides/notesSlide8.xml" Id="R7cb8893849f24e6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0b0669613947cc" /><Relationship Type="http://schemas.openxmlformats.org/officeDocument/2006/relationships/notesSlide" Target="/ppt/notesSlides/notesSlide9.xml" Id="R37f8889781c540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62b0eab1eee4306" /><Relationship Type="http://schemas.openxmlformats.org/officeDocument/2006/relationships/notesSlide" Target="/ppt/notesSlides/notesSlide10.xml" Id="R4813c9048eb74ea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d93ca422c23423c" /><Relationship Type="http://schemas.openxmlformats.org/officeDocument/2006/relationships/notesSlide" Target="/ppt/notesSlides/notesSlide11.xml" Id="Rcfd79da14e0541c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9125b9ff2754e54" /><Relationship Type="http://schemas.openxmlformats.org/officeDocument/2006/relationships/notesSlide" Target="/ppt/notesSlides/notesSlide12.xml" Id="Rc3e8cb7c207c4b2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efba95f33084d4a" /><Relationship Type="http://schemas.openxmlformats.org/officeDocument/2006/relationships/notesSlide" Target="/ppt/notesSlides/notesSlide13.xml" Id="R6a0fa82bcd884a9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e5d2a6c9b2e4ad4" /><Relationship Type="http://schemas.openxmlformats.org/officeDocument/2006/relationships/notesSlide" Target="/ppt/notesSlides/notesSlide14.xml" Id="Rc087212735794c4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743a39f3d3f4762" /><Relationship Type="http://schemas.openxmlformats.org/officeDocument/2006/relationships/notesSlide" Target="/ppt/notesSlides/notesSlide15.xml" Id="R170b3b4631cc4edc"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a83b9512d354f9c" /><Relationship Type="http://schemas.openxmlformats.org/officeDocument/2006/relationships/notesSlide" Target="/ppt/notesSlides/notesSlide16.xml" Id="R5886959b30d8454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c046b7cad4c4e66" /><Relationship Type="http://schemas.openxmlformats.org/officeDocument/2006/relationships/notesSlide" Target="/ppt/notesSlides/notesSlide17.xml" Id="Re5d6d784a07c4d6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f37893de6164199" /><Relationship Type="http://schemas.openxmlformats.org/officeDocument/2006/relationships/notesSlide" Target="/ppt/notesSlides/notesSlide18.xml" Id="Re72f40c3039b4c4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acf460fffa64e52" /><Relationship Type="http://schemas.openxmlformats.org/officeDocument/2006/relationships/notesSlide" Target="/ppt/notesSlides/notesSlide19.xml" Id="Rf5152b16f62542c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0ca52f007b84ea7" /><Relationship Type="http://schemas.openxmlformats.org/officeDocument/2006/relationships/notesSlide" Target="/ppt/notesSlides/notesSlide20.xml" Id="Rbc05cf0bd4ca46d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e823e86b83a4bd5" /><Relationship Type="http://schemas.openxmlformats.org/officeDocument/2006/relationships/notesSlide" Target="/ppt/notesSlides/notesSlide21.xml" Id="R3b3de9f40bd344b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3e58ecb8afa4816" /><Relationship Type="http://schemas.openxmlformats.org/officeDocument/2006/relationships/notesSlide" Target="/ppt/notesSlides/notesSlide22.xml" Id="Rc4be4e84d25d432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3a97c79b8df4d6c" /><Relationship Type="http://schemas.openxmlformats.org/officeDocument/2006/relationships/notesSlide" Target="/ppt/notesSlides/notesSlide23.xml" Id="R1ac0a20b8bee4e3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9c9453b75e14516" /><Relationship Type="http://schemas.openxmlformats.org/officeDocument/2006/relationships/notesSlide" Target="/ppt/notesSlides/notesSlide24.xml" Id="R5c8608dc93494d7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64cd0e3ded64543" /><Relationship Type="http://schemas.openxmlformats.org/officeDocument/2006/relationships/notesSlide" Target="/ppt/notesSlides/notesSlide25.xml" Id="R65a449198727458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6467d67850347f0" /><Relationship Type="http://schemas.openxmlformats.org/officeDocument/2006/relationships/notesSlide" Target="/ppt/notesSlides/notesSlide26.xml" Id="R6f695f016c5e4e7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cf567ed65bc4d72" /><Relationship Type="http://schemas.openxmlformats.org/officeDocument/2006/relationships/notesSlide" Target="/ppt/notesSlides/notesSlide27.xml" Id="R4137216f691e493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f98fc2327384e14" /><Relationship Type="http://schemas.openxmlformats.org/officeDocument/2006/relationships/notesSlide" Target="/ppt/notesSlides/notesSlide28.xml" Id="R1589fccfbc8a4ba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0da7559979d54ed4" /><Relationship Type="http://schemas.openxmlformats.org/officeDocument/2006/relationships/notesSlide" Target="/ppt/notesSlides/notesSlide29.xml" Id="R6aae9cc426c443c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9b9f4b34c944ae7" /><Relationship Type="http://schemas.openxmlformats.org/officeDocument/2006/relationships/notesSlide" Target="/ppt/notesSlides/notesSlide30.xml" Id="R52e76530db1d41a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449d33fad6a472d" /><Relationship Type="http://schemas.openxmlformats.org/officeDocument/2006/relationships/notesSlide" Target="/ppt/notesSlides/notesSlide31.xml" Id="R1772851fd69748c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7df40c0de684103" /><Relationship Type="http://schemas.openxmlformats.org/officeDocument/2006/relationships/notesSlide" Target="/ppt/notesSlides/notesSlide32.xml" Id="R34a6e2c28d54450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073aaf10d2cc4fd7" /><Relationship Type="http://schemas.openxmlformats.org/officeDocument/2006/relationships/notesSlide" Target="/ppt/notesSlides/notesSlide33.xml" Id="R0c987e4c36ab4d0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以斯帖記第9章</a:t>
            </a:r>
          </a:p>
          <a:p xmlns:a="http://schemas.openxmlformats.org/drawingml/2006/main">
            <a:pPr algn="ctr">
              <a:buNone/>
            </a:pPr>
            <a:r>
              <a:rPr sz="2000">
                <a:solidFill>
                  <a:srgbClr val="FFFFFF"/>
                </a:solidFill>
                <a:latin typeface="Georgia"/>
                <a:ea typeface="Georgia"/>
                <a:cs typeface="Georgia"/>
              </a:rPr>
              <a:t>Esther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  |  Esther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十二月，乃亞達月十三日，王的諭旨將要舉行，就是猶大人的仇敵盼望轄制他們的日子，猶大人反倒轄制恨他們的人。</a:t>
            </a:r>
          </a:p>
          <a:p xmlns:a="http://schemas.openxmlformats.org/drawingml/2006/main">
            <a:pPr algn="ctr">
              <a:buNone/>
            </a:pPr>
            <a:r>
              <a:rPr sz="1800">
                <a:solidFill>
                  <a:srgbClr val="FFFFFF"/>
                </a:solidFill>
                <a:latin typeface="Georgia"/>
                <a:ea typeface="Georgia"/>
                <a:cs typeface="Georgia"/>
              </a:rPr>
              <a:t>Now in the twelfth month, that is, the month Adar, on the thirteenth day of the same, when the king’s commandment and his decree drew near to be put in execution, in the day that the enemies of the Jews hoped to have power over them, (though it was turned to the contrary, that the Jews had rule over them that hated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  |  Esther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猶大人在亞哈隨魯王各省的城裏聚集，下手擊殺那要害他們的人。無人能敵擋他們，因為各族都懼怕他們。</a:t>
            </a:r>
          </a:p>
          <a:p xmlns:a="http://schemas.openxmlformats.org/drawingml/2006/main">
            <a:pPr algn="ctr">
              <a:buNone/>
            </a:pPr>
            <a:r>
              <a:rPr sz="1800">
                <a:solidFill>
                  <a:srgbClr val="FFFFFF"/>
                </a:solidFill>
                <a:latin typeface="Georgia"/>
                <a:ea typeface="Georgia"/>
                <a:cs typeface="Georgia"/>
              </a:rPr>
              <a:t>The Jews gathered themselves together in their cities throughout all the provinces of the king Ahasuerus, to lay hand on such as sought their hurt: and no man could withstand them; for the fear of them fell upon all people.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9:3  |  Esther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各省的首領、總督、省長，和辦理王事的人，因懼怕末底改，就都幫助猶大人。</a:t>
            </a:r>
          </a:p>
          <a:p xmlns:a="http://schemas.openxmlformats.org/drawingml/2006/main">
            <a:pPr algn="ctr">
              <a:buNone/>
            </a:pPr>
            <a:r>
              <a:rPr sz="2100">
                <a:solidFill>
                  <a:srgbClr val="FFFFFF"/>
                </a:solidFill>
                <a:latin typeface="Georgia"/>
                <a:ea typeface="Georgia"/>
                <a:cs typeface="Georgia"/>
              </a:rPr>
              <a:t>And all the rulers of the provinces, and the lieutenants, and the deputies, and officers of the king, helped the Jews; because the fear of Mordecai fell upon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9:4  |  Esther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末底改在朝中為大，名聲傳遍各省，日漸昌盛。</a:t>
            </a:r>
          </a:p>
          <a:p xmlns:a="http://schemas.openxmlformats.org/drawingml/2006/main">
            <a:pPr algn="ctr">
              <a:buNone/>
            </a:pPr>
            <a:r>
              <a:rPr sz="2400">
                <a:solidFill>
                  <a:srgbClr val="FFFFFF"/>
                </a:solidFill>
                <a:latin typeface="Georgia"/>
                <a:ea typeface="Georgia"/>
                <a:cs typeface="Georgia"/>
              </a:rPr>
              <a:t>For Mordecai was great in the king’s house, and his fame went out throughout all the provinces: for this man Mordecai waxed greater and greater.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9:5  |  Esther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猶大人用刀擊殺一切仇敵，任意殺滅恨他們的人。</a:t>
            </a:r>
          </a:p>
          <a:p xmlns:a="http://schemas.openxmlformats.org/drawingml/2006/main">
            <a:pPr algn="ctr">
              <a:buNone/>
            </a:pPr>
            <a:r>
              <a:rPr sz="2100">
                <a:solidFill>
                  <a:srgbClr val="FFFFFF"/>
                </a:solidFill>
                <a:latin typeface="Georgia"/>
                <a:ea typeface="Georgia"/>
                <a:cs typeface="Georgia"/>
              </a:rPr>
              <a:t>Thus the Jews smote all their enemies with the stroke of the sword, and slaughter, and destruction, and did what they would unto those that hated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9:6  |  Esther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在書珊城，猶大人殺滅了五百人；</a:t>
            </a:r>
          </a:p>
          <a:p xmlns:a="http://schemas.openxmlformats.org/drawingml/2006/main">
            <a:pPr algn="ctr">
              <a:buNone/>
            </a:pPr>
            <a:r>
              <a:rPr sz="2800">
                <a:solidFill>
                  <a:srgbClr val="FFFFFF"/>
                </a:solidFill>
                <a:latin typeface="Georgia"/>
                <a:ea typeface="Georgia"/>
                <a:cs typeface="Georgia"/>
              </a:rPr>
              <a:t>And in Shushan the palace the Jews slew and destroyed five hundred men.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9:7  |  Esther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又殺巴珊大他、達分、亞斯帕他、</a:t>
            </a:r>
          </a:p>
          <a:p xmlns:a="http://schemas.openxmlformats.org/drawingml/2006/main">
            <a:pPr algn="ctr">
              <a:buNone/>
            </a:pPr>
            <a:r>
              <a:rPr sz="2800">
                <a:solidFill>
                  <a:srgbClr val="FFFFFF"/>
                </a:solidFill>
                <a:latin typeface="Georgia"/>
                <a:ea typeface="Georgia"/>
                <a:cs typeface="Georgia"/>
              </a:rPr>
              <a:t>And Parshandatha, and Dalphon, and Aspatha,</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9:8  |  Esther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破拉他、亞大利雅、亞利大他、</a:t>
            </a:r>
          </a:p>
          <a:p xmlns:a="http://schemas.openxmlformats.org/drawingml/2006/main">
            <a:pPr algn="ctr">
              <a:buNone/>
            </a:pPr>
            <a:r>
              <a:rPr sz="2800">
                <a:solidFill>
                  <a:srgbClr val="FFFFFF"/>
                </a:solidFill>
                <a:latin typeface="Georgia"/>
                <a:ea typeface="Georgia"/>
                <a:cs typeface="Georgia"/>
              </a:rPr>
              <a:t>And Poratha, and Adalia, and Aridatha,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9:9  |  Esther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帕瑪斯他、亞利賽、亞利代、瓦耶撒他；</a:t>
            </a:r>
          </a:p>
          <a:p xmlns:a="http://schemas.openxmlformats.org/drawingml/2006/main">
            <a:pPr algn="ctr">
              <a:buNone/>
            </a:pPr>
            <a:r>
              <a:rPr sz="2800">
                <a:solidFill>
                  <a:srgbClr val="FFFFFF"/>
                </a:solidFill>
                <a:latin typeface="Georgia"/>
                <a:ea typeface="Georgia"/>
                <a:cs typeface="Georgia"/>
              </a:rPr>
              <a:t>And Parmashta, and Arisai, and Aridai, and Vajezatha,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9:10  |  Esther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這十人都是哈米大他的孫子、猶大人仇敵哈曼的兒子。猶大人卻沒有下手奪取財物。</a:t>
            </a:r>
          </a:p>
          <a:p xmlns:a="http://schemas.openxmlformats.org/drawingml/2006/main">
            <a:pPr algn="ctr">
              <a:buNone/>
            </a:pPr>
            <a:r>
              <a:rPr sz="2400">
                <a:solidFill>
                  <a:srgbClr val="FFFFFF"/>
                </a:solidFill>
                <a:latin typeface="Georgia"/>
                <a:ea typeface="Georgia"/>
                <a:cs typeface="Georgia"/>
              </a:rPr>
              <a:t>The ten sons of Haman the son of Hammedatha, the enemy of the Jews, slew they; but on the spoil laid they not their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9:11  |  Esther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當日，將書珊城被殺的人數呈在王前。</a:t>
            </a:r>
          </a:p>
          <a:p xmlns:a="http://schemas.openxmlformats.org/drawingml/2006/main">
            <a:pPr algn="ctr">
              <a:buNone/>
            </a:pPr>
            <a:r>
              <a:rPr sz="2400">
                <a:solidFill>
                  <a:srgbClr val="FFFFFF"/>
                </a:solidFill>
                <a:latin typeface="Georgia"/>
                <a:ea typeface="Georgia"/>
                <a:cs typeface="Georgia"/>
              </a:rPr>
              <a:t>On that day the number of those that were slain in Shushan the palace was brought before the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9:12  |  Esther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王對王后以斯帖說：「猶大人在書珊城殺滅了五百人，又殺了哈曼的十個兒子，在王的各省不知如何呢？現在你要甚麼，我必賜給你；你還求甚麼，也必[為你]成就。」</a:t>
            </a:r>
          </a:p>
          <a:p xmlns:a="http://schemas.openxmlformats.org/drawingml/2006/main">
            <a:pPr algn="ctr">
              <a:buNone/>
            </a:pPr>
            <a:r>
              <a:rPr sz="1800">
                <a:solidFill>
                  <a:srgbClr val="FFFFFF"/>
                </a:solidFill>
                <a:latin typeface="Georgia"/>
                <a:ea typeface="Georgia"/>
                <a:cs typeface="Georgia"/>
              </a:rPr>
              <a:t>And the king said unto Esther the queen, The Jews have slain and destroyed five hundred men in Shushan the palace, and the ten sons of Haman; what have they done in the rest of the king’s provinces? now what is thy petition? and it shall be granted thee: or what is thy request further? and it shall be done.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9:13  |  Esther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以斯帖說：「王若以為美，求你准書珊的猶大人，明日也照今日的旨意行，並將哈曼十個兒子的屍首掛在木架上。」</a:t>
            </a:r>
          </a:p>
          <a:p xmlns:a="http://schemas.openxmlformats.org/drawingml/2006/main">
            <a:pPr algn="ctr">
              <a:buNone/>
            </a:pPr>
            <a:r>
              <a:rPr sz="2100">
                <a:solidFill>
                  <a:srgbClr val="FFFFFF"/>
                </a:solidFill>
                <a:latin typeface="Georgia"/>
                <a:ea typeface="Georgia"/>
                <a:cs typeface="Georgia"/>
              </a:rPr>
              <a:t>Then said Esther, If it please the king, let it be granted to the Jews which are in Shushan to do to morrow also according unto this day’s decree, and let Haman’s ten sons be hanged upon the gallows.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9:14  |  Esther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王便允准如此行。旨意傳在書珊，人就把哈曼十個兒子的屍首掛起來了。</a:t>
            </a:r>
          </a:p>
          <a:p xmlns:a="http://schemas.openxmlformats.org/drawingml/2006/main">
            <a:pPr algn="ctr">
              <a:buNone/>
            </a:pPr>
            <a:r>
              <a:rPr sz="2400">
                <a:solidFill>
                  <a:srgbClr val="FFFFFF"/>
                </a:solidFill>
                <a:latin typeface="Georgia"/>
                <a:ea typeface="Georgia"/>
                <a:cs typeface="Georgia"/>
              </a:rPr>
              <a:t>And the king commanded it so to be done: and the decree was given at Shushan; and they hanged Haman’s ten sons.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9:15  |  Esther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亞達月十四日，書珊的猶大人又聚集在書珊，殺了三百人，卻沒有下手奪取財物。</a:t>
            </a:r>
          </a:p>
          <a:p xmlns:a="http://schemas.openxmlformats.org/drawingml/2006/main">
            <a:pPr algn="ctr">
              <a:buNone/>
            </a:pPr>
            <a:r>
              <a:rPr sz="2100">
                <a:solidFill>
                  <a:srgbClr val="FFFFFF"/>
                </a:solidFill>
                <a:latin typeface="Georgia"/>
                <a:ea typeface="Georgia"/>
                <a:cs typeface="Georgia"/>
              </a:rPr>
              <a:t>For the Jews that were in Shushan gathered themselves together on the fourteenth day also of the month Adar, and slew three hundred men at Shushan; but on the prey they laid not their hand.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9:16  |  Esther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在王各省其餘的猶大人也都聚集保護性命，殺了恨他們的人七萬五千，卻沒有下手奪取財物。這樣，就脫離仇敵，得享平安。</a:t>
            </a:r>
          </a:p>
          <a:p xmlns:a="http://schemas.openxmlformats.org/drawingml/2006/main">
            <a:pPr algn="ctr">
              <a:buNone/>
            </a:pPr>
            <a:r>
              <a:rPr sz="1800">
                <a:solidFill>
                  <a:srgbClr val="FFFFFF"/>
                </a:solidFill>
                <a:latin typeface="Georgia"/>
                <a:ea typeface="Georgia"/>
                <a:cs typeface="Georgia"/>
              </a:rPr>
              <a:t>But the other Jews that were in the king’s provinces gathered themselves together, and stood for their lives, and had rest from their enemies, and slew of their foes seventy and five thousand, but they laid not their hands on the prey,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9:17  |  Esther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亞達月十三日，[行了這事]；十四日安息，以這日為設筵歡樂的日子。</a:t>
            </a:r>
          </a:p>
          <a:p xmlns:a="http://schemas.openxmlformats.org/drawingml/2006/main">
            <a:pPr algn="ctr">
              <a:buNone/>
            </a:pPr>
            <a:r>
              <a:rPr sz="2400">
                <a:solidFill>
                  <a:srgbClr val="FFFFFF"/>
                </a:solidFill>
                <a:latin typeface="Georgia"/>
                <a:ea typeface="Georgia"/>
                <a:cs typeface="Georgia"/>
              </a:rPr>
              <a:t>On the thirteenth day of the month Adar; and on the fourteenth day of the same rested they, and made it a day of feasting and gladness.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9:18  |  Esther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但書珊的猶大人，這十三日、十四日聚集[殺戮仇敵]；十五日安息，以這日為設筵歡樂的日子。</a:t>
            </a:r>
          </a:p>
          <a:p xmlns:a="http://schemas.openxmlformats.org/drawingml/2006/main">
            <a:pPr algn="ctr">
              <a:buNone/>
            </a:pPr>
            <a:r>
              <a:rPr sz="2100">
                <a:solidFill>
                  <a:srgbClr val="FFFFFF"/>
                </a:solidFill>
                <a:latin typeface="Georgia"/>
                <a:ea typeface="Georgia"/>
                <a:cs typeface="Georgia"/>
              </a:rPr>
              <a:t>But the Jews that were at Shushan assembled together on the thirteenth day thereof, and on the fourteenth thereof; and on the fifteenth day of the same they rested, and made it a day of feasting and gladness.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9:19  |  Esther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所以住無城牆鄉村的猶大人，如今都以亞達月十四日為設筵歡樂的吉日，彼此餽送禮物。</a:t>
            </a:r>
          </a:p>
          <a:p xmlns:a="http://schemas.openxmlformats.org/drawingml/2006/main">
            <a:pPr algn="ctr">
              <a:buNone/>
            </a:pPr>
            <a:r>
              <a:rPr sz="2100">
                <a:solidFill>
                  <a:srgbClr val="FFFFFF"/>
                </a:solidFill>
                <a:latin typeface="Georgia"/>
                <a:ea typeface="Georgia"/>
                <a:cs typeface="Georgia"/>
              </a:rPr>
              <a:t>Therefore the Jews of the villages, that dwelt in the unwalled towns, made the fourteenth day of the month Adar a day of gladness and feasting, and a good day, and of sending portions one to another.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9:20  |  Esther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末底改記錄這事，寫信與亞哈隨魯王各省遠近所有的猶大人，</a:t>
            </a:r>
          </a:p>
          <a:p xmlns:a="http://schemas.openxmlformats.org/drawingml/2006/main">
            <a:pPr algn="ctr">
              <a:buNone/>
            </a:pPr>
            <a:r>
              <a:rPr sz="2400">
                <a:solidFill>
                  <a:srgbClr val="FFFFFF"/>
                </a:solidFill>
                <a:latin typeface="Georgia"/>
                <a:ea typeface="Georgia"/>
                <a:cs typeface="Georgia"/>
              </a:rPr>
              <a:t>And Mordecai wrote these things, and sent letters unto all the Jews that were in all the provinces of the king Ahasuerus, both nigh and far,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9:21  |  Esther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囑咐他們每年守亞達月十四、十五兩日，</a:t>
            </a:r>
          </a:p>
          <a:p xmlns:a="http://schemas.openxmlformats.org/drawingml/2006/main">
            <a:pPr algn="ctr">
              <a:buNone/>
            </a:pPr>
            <a:r>
              <a:rPr sz="2400">
                <a:solidFill>
                  <a:srgbClr val="FFFFFF"/>
                </a:solidFill>
                <a:latin typeface="Georgia"/>
                <a:ea typeface="Georgia"/>
                <a:cs typeface="Georgia"/>
              </a:rPr>
              <a:t>To stablish this among them, that they should keep the fourteenth day of the month Adar, and the fifteenth day of the same, yearly,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9:22  |  Esther 9:22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以這月的兩日為猶大人脫離仇敵得平安、轉憂為喜、轉悲為樂的吉日。在這兩日設筵歡樂，彼此餽送禮物，賙濟窮人。</a:t>
            </a:r>
          </a:p>
          <a:p xmlns:a="http://schemas.openxmlformats.org/drawingml/2006/main">
            <a:pPr algn="ctr">
              <a:buNone/>
            </a:pPr>
            <a:r>
              <a:rPr sz="1800">
                <a:solidFill>
                  <a:srgbClr val="FFFFFF"/>
                </a:solidFill>
                <a:latin typeface="Georgia"/>
                <a:ea typeface="Georgia"/>
                <a:cs typeface="Georgia"/>
              </a:rPr>
              <a:t>As the days wherein the Jews rested from their enemies, and the month which was turned unto them from sorrow to joy, and from mourning into a good day: that they should make them days of feasting and joy, and of sending portions one to another, and gifts to the poor.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9:23  |  Esther 9:23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於是，猶大人按着末底改所寫與他們的信，應承照初次所守的守為永例；</a:t>
            </a:r>
          </a:p>
          <a:p xmlns:a="http://schemas.openxmlformats.org/drawingml/2006/main">
            <a:pPr algn="ctr">
              <a:buNone/>
            </a:pPr>
            <a:r>
              <a:rPr sz="2400">
                <a:solidFill>
                  <a:srgbClr val="FFFFFF"/>
                </a:solidFill>
                <a:latin typeface="Georgia"/>
                <a:ea typeface="Georgia"/>
                <a:cs typeface="Georgia"/>
              </a:rPr>
              <a:t>And the Jews undertook to do as they had begun, and as Mordecai had written unto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9:24  |  Esther 9:24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是因猶大人的仇敵亞甲族哈米大他的兒子哈曼設謀殺害猶大人，掣普珥，就是掣籤，為要殺盡滅絕他們；</a:t>
            </a:r>
          </a:p>
          <a:p xmlns:a="http://schemas.openxmlformats.org/drawingml/2006/main">
            <a:pPr algn="ctr">
              <a:buNone/>
            </a:pPr>
            <a:r>
              <a:rPr sz="2100">
                <a:solidFill>
                  <a:srgbClr val="FFFFFF"/>
                </a:solidFill>
                <a:latin typeface="Georgia"/>
                <a:ea typeface="Georgia"/>
                <a:cs typeface="Georgia"/>
              </a:rPr>
              <a:t>Because Haman the son of Hammedatha, the Agagite, the enemy of all the Jews, had devised against the Jews to destroy them, and had cast Pur, that is, the lot, to consume them, and to destroy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9:25  |  Esther 9:25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這事報告於王，王便降旨使哈曼謀害猶大人的惡事歸到他自己的頭上，並吩咐把他和他的眾子都掛在木架上。</a:t>
            </a:r>
          </a:p>
          <a:p xmlns:a="http://schemas.openxmlformats.org/drawingml/2006/main">
            <a:pPr algn="ctr">
              <a:buNone/>
            </a:pPr>
            <a:r>
              <a:rPr sz="2100">
                <a:solidFill>
                  <a:srgbClr val="FFFFFF"/>
                </a:solidFill>
                <a:latin typeface="Georgia"/>
                <a:ea typeface="Georgia"/>
                <a:cs typeface="Georgia"/>
              </a:rPr>
              <a:t>But when Esther came before the king, he commanded by letters that his wicked device, which he devised against the Jews, should return upon his own head, and that he and his sons should be hanged on the gallows.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9:26  |  Esther 9:26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照着普珥的名字，猶大人就稱這兩日為「普珥日」。他們因這信上的話，又因所看見所遇見的事，</a:t>
            </a:r>
          </a:p>
          <a:p xmlns:a="http://schemas.openxmlformats.org/drawingml/2006/main">
            <a:pPr algn="ctr">
              <a:buNone/>
            </a:pPr>
            <a:r>
              <a:rPr sz="2100">
                <a:solidFill>
                  <a:srgbClr val="FFFFFF"/>
                </a:solidFill>
                <a:latin typeface="Georgia"/>
                <a:ea typeface="Georgia"/>
                <a:cs typeface="Georgia"/>
              </a:rPr>
              <a:t>Wherefore they called these days Purim after the name of Pur. Therefore for all the words of this letter, and of that which they had seen concerning this matter, and which had come unto them,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9:27  |  Esther 9:27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就應承自己與後裔，並歸附他們的人，每年按時必守這兩日，永遠不廢。</a:t>
            </a:r>
          </a:p>
          <a:p xmlns:a="http://schemas.openxmlformats.org/drawingml/2006/main">
            <a:pPr algn="ctr">
              <a:buNone/>
            </a:pPr>
            <a:r>
              <a:rPr sz="1800">
                <a:solidFill>
                  <a:srgbClr val="FFFFFF"/>
                </a:solidFill>
                <a:latin typeface="Georgia"/>
                <a:ea typeface="Georgia"/>
                <a:cs typeface="Georgia"/>
              </a:rPr>
              <a:t>The Jews ordained, and took upon them, and upon their seed, and upon all such as joined themselves unto them, so as it should not fail, that they would keep these two days according to their writing, and according to their appointed time every year;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9:28  |  Esther 9:28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各省各城、家家戶戶、世世代代紀念遵守這兩日，使這「普珥日」在猶大人中不可廢掉，在他們後裔中也不可忘記。</a:t>
            </a:r>
          </a:p>
          <a:p xmlns:a="http://schemas.openxmlformats.org/drawingml/2006/main">
            <a:pPr algn="ctr">
              <a:buNone/>
            </a:pPr>
            <a:r>
              <a:rPr sz="1800">
                <a:solidFill>
                  <a:srgbClr val="FFFFFF"/>
                </a:solidFill>
                <a:latin typeface="Georgia"/>
                <a:ea typeface="Georgia"/>
                <a:cs typeface="Georgia"/>
              </a:rPr>
              <a:t>And that these days should be remembered and kept throughout every generation, every family, every province, and every city; and that these days of Purim should not fail from among the Jews, nor the memorial of them perish from their seed.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9:29  |  Esther 9:29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亞比孩的女兒－王后以斯帖和猶大人末底改以全權寫第二封信，堅囑猶大人守這「普珥日」，</a:t>
            </a:r>
          </a:p>
          <a:p xmlns:a="http://schemas.openxmlformats.org/drawingml/2006/main">
            <a:pPr algn="ctr">
              <a:buNone/>
            </a:pPr>
            <a:r>
              <a:rPr sz="2400">
                <a:solidFill>
                  <a:srgbClr val="FFFFFF"/>
                </a:solidFill>
                <a:latin typeface="Georgia"/>
                <a:ea typeface="Georgia"/>
                <a:cs typeface="Georgia"/>
              </a:rPr>
              <a:t>Then Esther the queen, the daughter of Abihail, and Mordecai the Jew, wrote with all authority, to confirm this second letter of Purim.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9:30  |  Esther 9:30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用和平誠實話寫信給亞哈隨魯[王]國中一百二十七省所有的猶大人，</a:t>
            </a:r>
          </a:p>
          <a:p xmlns:a="http://schemas.openxmlformats.org/drawingml/2006/main">
            <a:pPr algn="ctr">
              <a:buNone/>
            </a:pPr>
            <a:r>
              <a:rPr sz="2400">
                <a:solidFill>
                  <a:srgbClr val="FFFFFF"/>
                </a:solidFill>
                <a:latin typeface="Georgia"/>
                <a:ea typeface="Georgia"/>
                <a:cs typeface="Georgia"/>
              </a:rPr>
              <a:t>And he sent the letters unto all the Jews, to the hundred twenty and seven provinces of the kingdom of Ahasuerus, with words of peace and truth,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9:31  |  Esther 9:31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勸他們按時守這「普珥日」，禁食呼求，是照猶大人末底改和王后以斯帖所囑咐的，也照猶大人為自己與後裔所應承的。</a:t>
            </a:r>
          </a:p>
          <a:p xmlns:a="http://schemas.openxmlformats.org/drawingml/2006/main">
            <a:pPr algn="ctr">
              <a:buNone/>
            </a:pPr>
            <a:r>
              <a:rPr sz="1800">
                <a:solidFill>
                  <a:srgbClr val="FFFFFF"/>
                </a:solidFill>
                <a:latin typeface="Georgia"/>
                <a:ea typeface="Georgia"/>
                <a:cs typeface="Georgia"/>
              </a:rPr>
              <a:t>To confirm these days of Purim in their times appointed, according as Mordecai the Jew and Esther the queen had enjoined them, and as they had decreed for themselves and for their seed, the matters of the fastings and their cry.</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9:32  |  Esther 9:32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以斯帖命定守「普珥日」，這事也記錄在書上。</a:t>
            </a:r>
          </a:p>
          <a:p xmlns:a="http://schemas.openxmlformats.org/drawingml/2006/main">
            <a:pPr algn="ctr">
              <a:buNone/>
            </a:pPr>
            <a:r>
              <a:rPr sz="2400">
                <a:solidFill>
                  <a:srgbClr val="FFFFFF"/>
                </a:solidFill>
                <a:latin typeface="Georgia"/>
                <a:ea typeface="Georgia"/>
                <a:cs typeface="Georgia"/>
              </a:rPr>
              <a:t>And the decree of Esther confirmed these matters of Purim; and it was written in the book.</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2026-08-30T03:53:43.7570000Z</dcterms:created>
  <dcterms:modified xsi:type="dcterms:W3CDTF">2026-08-30T03:53:43.7570000Z</dcterms:modified>
</coreProperties>
</file>