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6a148ea6c0b47a2" /><Relationship Type="http://schemas.openxmlformats.org/officeDocument/2006/relationships/extended-properties" Target="/docProps/app.xml" Id="R21361776e39b4f69" /><Relationship Type="http://schemas.openxmlformats.org/officeDocument/2006/relationships/officeDocument" Target="/ppt/presentation.xml" Id="R996a72c307c849e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6bf69dd658742c4"/>
  </p:sldMasterIdLst>
  <p:notesMasterIdLst>
    <p:notesMasterId xmlns:r="http://schemas.openxmlformats.org/officeDocument/2006/relationships" r:id="R50910cdb08f64056"/>
  </p:notesMasterIdLst>
  <p:sldIdLst>
    <p:sldId xmlns:r="http://schemas.openxmlformats.org/officeDocument/2006/relationships" id="256" r:id="Rd3c7b09329fe481e"/>
    <p:sldId xmlns:r="http://schemas.openxmlformats.org/officeDocument/2006/relationships" id="257" r:id="R2534aa88a7504470"/>
    <p:sldId xmlns:r="http://schemas.openxmlformats.org/officeDocument/2006/relationships" id="258" r:id="Rb65e842e8c014348"/>
    <p:sldId xmlns:r="http://schemas.openxmlformats.org/officeDocument/2006/relationships" id="259" r:id="R9a2e65523fdf4631"/>
    <p:sldId xmlns:r="http://schemas.openxmlformats.org/officeDocument/2006/relationships" id="260" r:id="R8e66e3d3c32d4d71"/>
    <p:sldId xmlns:r="http://schemas.openxmlformats.org/officeDocument/2006/relationships" id="261" r:id="R749b57a4a3a3408e"/>
    <p:sldId xmlns:r="http://schemas.openxmlformats.org/officeDocument/2006/relationships" id="262" r:id="R4524f3edb7944af6"/>
    <p:sldId xmlns:r="http://schemas.openxmlformats.org/officeDocument/2006/relationships" id="263" r:id="Raf0fa221a736401b"/>
    <p:sldId xmlns:r="http://schemas.openxmlformats.org/officeDocument/2006/relationships" id="264" r:id="Rd068bae8e69549c2"/>
    <p:sldId xmlns:r="http://schemas.openxmlformats.org/officeDocument/2006/relationships" id="265" r:id="R32255c4a026a45b2"/>
    <p:sldId xmlns:r="http://schemas.openxmlformats.org/officeDocument/2006/relationships" id="266" r:id="Rcf3262e79d5e4385"/>
    <p:sldId xmlns:r="http://schemas.openxmlformats.org/officeDocument/2006/relationships" id="267" r:id="R0cd6da709f6143a6"/>
    <p:sldId xmlns:r="http://schemas.openxmlformats.org/officeDocument/2006/relationships" id="268" r:id="Rd6f7e61304a64683"/>
    <p:sldId xmlns:r="http://schemas.openxmlformats.org/officeDocument/2006/relationships" id="269" r:id="R132eb3ae23514234"/>
    <p:sldId xmlns:r="http://schemas.openxmlformats.org/officeDocument/2006/relationships" id="270" r:id="Rac80a66f643c4593"/>
    <p:sldId xmlns:r="http://schemas.openxmlformats.org/officeDocument/2006/relationships" id="271" r:id="R6eb0889e03354916"/>
    <p:sldId xmlns:r="http://schemas.openxmlformats.org/officeDocument/2006/relationships" id="272" r:id="R974f8c62236e462c"/>
    <p:sldId xmlns:r="http://schemas.openxmlformats.org/officeDocument/2006/relationships" id="273" r:id="Ra157944e1d954c47"/>
    <p:sldId xmlns:r="http://schemas.openxmlformats.org/officeDocument/2006/relationships" id="274" r:id="R9f22b310259c432b"/>
    <p:sldId xmlns:r="http://schemas.openxmlformats.org/officeDocument/2006/relationships" id="275" r:id="R0f82b5e698614586"/>
    <p:sldId xmlns:r="http://schemas.openxmlformats.org/officeDocument/2006/relationships" id="276" r:id="Rd8b6cb8c980c47f0"/>
    <p:sldId xmlns:r="http://schemas.openxmlformats.org/officeDocument/2006/relationships" id="277" r:id="R206daca95eea4bb3"/>
    <p:sldId xmlns:r="http://schemas.openxmlformats.org/officeDocument/2006/relationships" id="278" r:id="R0dc03123f2764db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1dc7486046f4a6d" /><Relationship Type="http://schemas.openxmlformats.org/officeDocument/2006/relationships/slideMaster" Target="/ppt/slideMasters/slideMaster1.xml" Id="R76bf69dd658742c4" /><Relationship Type="http://schemas.openxmlformats.org/officeDocument/2006/relationships/notesMaster" Target="/ppt/notesMasters/notesMaster1.xml" Id="R50910cdb08f64056" /><Relationship Type="http://schemas.openxmlformats.org/officeDocument/2006/relationships/presProps" Target="/ppt/presProps.xml" Id="Rd8b01550188f4edf" /><Relationship Type="http://schemas.openxmlformats.org/officeDocument/2006/relationships/tableStyles" Target="/ppt/tableStyles.xml" Id="Re6eae15877a84adc" /><Relationship Type="http://schemas.openxmlformats.org/officeDocument/2006/relationships/slide" Target="/ppt/slides/slide1.xml" Id="Rd3c7b09329fe481e" /><Relationship Type="http://schemas.openxmlformats.org/officeDocument/2006/relationships/slide" Target="/ppt/slides/slide2.xml" Id="R2534aa88a7504470" /><Relationship Type="http://schemas.openxmlformats.org/officeDocument/2006/relationships/slide" Target="/ppt/slides/slide3.xml" Id="Rb65e842e8c014348" /><Relationship Type="http://schemas.openxmlformats.org/officeDocument/2006/relationships/slide" Target="/ppt/slides/slide4.xml" Id="R9a2e65523fdf4631" /><Relationship Type="http://schemas.openxmlformats.org/officeDocument/2006/relationships/slide" Target="/ppt/slides/slide5.xml" Id="R8e66e3d3c32d4d71" /><Relationship Type="http://schemas.openxmlformats.org/officeDocument/2006/relationships/slide" Target="/ppt/slides/slide6.xml" Id="R749b57a4a3a3408e" /><Relationship Type="http://schemas.openxmlformats.org/officeDocument/2006/relationships/slide" Target="/ppt/slides/slide7.xml" Id="R4524f3edb7944af6" /><Relationship Type="http://schemas.openxmlformats.org/officeDocument/2006/relationships/slide" Target="/ppt/slides/slide8.xml" Id="Raf0fa221a736401b" /><Relationship Type="http://schemas.openxmlformats.org/officeDocument/2006/relationships/slide" Target="/ppt/slides/slide9.xml" Id="Rd068bae8e69549c2" /><Relationship Type="http://schemas.openxmlformats.org/officeDocument/2006/relationships/slide" Target="/ppt/slides/slide10.xml" Id="R32255c4a026a45b2" /><Relationship Type="http://schemas.openxmlformats.org/officeDocument/2006/relationships/slide" Target="/ppt/slides/slide11.xml" Id="Rcf3262e79d5e4385" /><Relationship Type="http://schemas.openxmlformats.org/officeDocument/2006/relationships/slide" Target="/ppt/slides/slide12.xml" Id="R0cd6da709f6143a6" /><Relationship Type="http://schemas.openxmlformats.org/officeDocument/2006/relationships/slide" Target="/ppt/slides/slide13.xml" Id="Rd6f7e61304a64683" /><Relationship Type="http://schemas.openxmlformats.org/officeDocument/2006/relationships/slide" Target="/ppt/slides/slide14.xml" Id="R132eb3ae23514234" /><Relationship Type="http://schemas.openxmlformats.org/officeDocument/2006/relationships/slide" Target="/ppt/slides/slide15.xml" Id="Rac80a66f643c4593" /><Relationship Type="http://schemas.openxmlformats.org/officeDocument/2006/relationships/slide" Target="/ppt/slides/slide16.xml" Id="R6eb0889e03354916" /><Relationship Type="http://schemas.openxmlformats.org/officeDocument/2006/relationships/slide" Target="/ppt/slides/slide17.xml" Id="R974f8c62236e462c" /><Relationship Type="http://schemas.openxmlformats.org/officeDocument/2006/relationships/slide" Target="/ppt/slides/slide18.xml" Id="Ra157944e1d954c47" /><Relationship Type="http://schemas.openxmlformats.org/officeDocument/2006/relationships/slide" Target="/ppt/slides/slide19.xml" Id="R9f22b310259c432b" /><Relationship Type="http://schemas.openxmlformats.org/officeDocument/2006/relationships/slide" Target="/ppt/slides/slide20.xml" Id="R0f82b5e698614586" /><Relationship Type="http://schemas.openxmlformats.org/officeDocument/2006/relationships/slide" Target="/ppt/slides/slide21.xml" Id="Rd8b6cb8c980c47f0" /><Relationship Type="http://schemas.openxmlformats.org/officeDocument/2006/relationships/slide" Target="/ppt/slides/slide22.xml" Id="R206daca95eea4bb3" /><Relationship Type="http://schemas.openxmlformats.org/officeDocument/2006/relationships/slide" Target="/ppt/slides/slide23.xml" Id="R0dc03123f2764db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ccda3affa284d8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8b9f5b6d3ba47b2" /><Relationship Type="http://schemas.openxmlformats.org/officeDocument/2006/relationships/notesMaster" Target="/ppt/notesMasters/notesMaster1.xml" Id="R57ef8a6bccca419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a22e5dca3354b33" /><Relationship Type="http://schemas.openxmlformats.org/officeDocument/2006/relationships/notesMaster" Target="/ppt/notesMasters/notesMaster1.xml" Id="R1ebaa1c276ce4b1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de2f6bb07784b3a" /><Relationship Type="http://schemas.openxmlformats.org/officeDocument/2006/relationships/notesMaster" Target="/ppt/notesMasters/notesMaster1.xml" Id="Re5cc4eeea48a480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c693edb33704a89" /><Relationship Type="http://schemas.openxmlformats.org/officeDocument/2006/relationships/notesMaster" Target="/ppt/notesMasters/notesMaster1.xml" Id="Rdff595da42e04f5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00c5abfd5d34810" /><Relationship Type="http://schemas.openxmlformats.org/officeDocument/2006/relationships/notesMaster" Target="/ppt/notesMasters/notesMaster1.xml" Id="Rd03ac24edc3d417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ec44016474d4058" /><Relationship Type="http://schemas.openxmlformats.org/officeDocument/2006/relationships/notesMaster" Target="/ppt/notesMasters/notesMaster1.xml" Id="R6e58e7d2818f439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a32ac19e2d848fc" /><Relationship Type="http://schemas.openxmlformats.org/officeDocument/2006/relationships/notesMaster" Target="/ppt/notesMasters/notesMaster1.xml" Id="R209838ed35f74cf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0631b9e13e94d6a" /><Relationship Type="http://schemas.openxmlformats.org/officeDocument/2006/relationships/notesMaster" Target="/ppt/notesMasters/notesMaster1.xml" Id="R69a3d3bdeb054f8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f8492fcbdc846c1" /><Relationship Type="http://schemas.openxmlformats.org/officeDocument/2006/relationships/notesMaster" Target="/ppt/notesMasters/notesMaster1.xml" Id="Rf636eb445ed54a0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32974d59f6741c5" /><Relationship Type="http://schemas.openxmlformats.org/officeDocument/2006/relationships/notesMaster" Target="/ppt/notesMasters/notesMaster1.xml" Id="R9035c3d41737493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324b1457ac04bd0" /><Relationship Type="http://schemas.openxmlformats.org/officeDocument/2006/relationships/notesMaster" Target="/ppt/notesMasters/notesMaster1.xml" Id="R3196f4db23da418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2004834674c433b" /><Relationship Type="http://schemas.openxmlformats.org/officeDocument/2006/relationships/notesMaster" Target="/ppt/notesMasters/notesMaster1.xml" Id="R5f7efdd9edd5425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0efaa78c37444a9" /><Relationship Type="http://schemas.openxmlformats.org/officeDocument/2006/relationships/notesMaster" Target="/ppt/notesMasters/notesMaster1.xml" Id="R13f7574db03e474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0c6683516e04b30" /><Relationship Type="http://schemas.openxmlformats.org/officeDocument/2006/relationships/notesMaster" Target="/ppt/notesMasters/notesMaster1.xml" Id="R0286aa769de349c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904519c75544b62" /><Relationship Type="http://schemas.openxmlformats.org/officeDocument/2006/relationships/notesMaster" Target="/ppt/notesMasters/notesMaster1.xml" Id="R6084ef602acc494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92678a597dc4629" /><Relationship Type="http://schemas.openxmlformats.org/officeDocument/2006/relationships/notesMaster" Target="/ppt/notesMasters/notesMaster1.xml" Id="R478494a99b774c1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cea511ffad64cf3" /><Relationship Type="http://schemas.openxmlformats.org/officeDocument/2006/relationships/notesMaster" Target="/ppt/notesMasters/notesMaster1.xml" Id="R7c541409340e423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431a579e6184923" /><Relationship Type="http://schemas.openxmlformats.org/officeDocument/2006/relationships/notesMaster" Target="/ppt/notesMasters/notesMaster1.xml" Id="R233c62791e11424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8deda0a30df461d" /><Relationship Type="http://schemas.openxmlformats.org/officeDocument/2006/relationships/notesMaster" Target="/ppt/notesMasters/notesMaster1.xml" Id="Rdf0b293101ab4f8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20d5102ba284b4d" /><Relationship Type="http://schemas.openxmlformats.org/officeDocument/2006/relationships/notesMaster" Target="/ppt/notesMasters/notesMaster1.xml" Id="R62cd9288dda54e6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5e3cfb877e04c47" /><Relationship Type="http://schemas.openxmlformats.org/officeDocument/2006/relationships/notesMaster" Target="/ppt/notesMasters/notesMaster1.xml" Id="Re5588594a1a34d6a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b2eaa7550df4ef1" /><Relationship Type="http://schemas.openxmlformats.org/officeDocument/2006/relationships/notesMaster" Target="/ppt/notesMasters/notesMaster1.xml" Id="R17e30bb84fa0478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cdd7f3813ca4870" /><Relationship Type="http://schemas.openxmlformats.org/officeDocument/2006/relationships/notesMaster" Target="/ppt/notesMasters/notesMaster1.xml" Id="Rc2b150eb2b394c8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4686ab4cda471c" /><Relationship Type="http://schemas.openxmlformats.org/officeDocument/2006/relationships/image" Target="/ppt/media/image.png" Id="R24263bd26a62437e" /><Relationship Type="http://schemas.openxmlformats.org/officeDocument/2006/relationships/image" Target="/ppt/media/image2.png" Id="R9d57998a801642c3" /><Relationship Type="http://schemas.openxmlformats.org/officeDocument/2006/relationships/image" Target="/ppt/media/image.jpeg" Id="R05d2aede20f1469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379406feba844c9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24263bd26a62437e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9d57998a801642c3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d2aede20f14690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5bba5811b3746d4" /><Relationship Type="http://schemas.openxmlformats.org/officeDocument/2006/relationships/slideLayout" Target="/ppt/slideLayouts/slideLayout1.xml" Id="R3fcda3388c92466a" /><Relationship Type="http://schemas.openxmlformats.org/officeDocument/2006/relationships/slideLayout" Target="/ppt/slideLayouts/slideLayout2.xml" Id="R3bdb6f16a2214d19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fcda3388c92466a"/>
    <p:sldLayoutId xmlns:r="http://schemas.openxmlformats.org/officeDocument/2006/relationships" id="2147483650" r:id="R3bdb6f16a2214d19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f686498541c4e7b" /><Relationship Type="http://schemas.openxmlformats.org/officeDocument/2006/relationships/notesSlide" Target="/ppt/notesSlides/notesSlide1.xml" Id="R6eb9e80fbc194f4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87c2a1b975748ff" /><Relationship Type="http://schemas.openxmlformats.org/officeDocument/2006/relationships/notesSlide" Target="/ppt/notesSlides/notesSlide2.xml" Id="R0bcb681585ff4ca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28b3ae2f5534b8b" /><Relationship Type="http://schemas.openxmlformats.org/officeDocument/2006/relationships/notesSlide" Target="/ppt/notesSlides/notesSlide3.xml" Id="Re0ccb4602ad3496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325878de154663" /><Relationship Type="http://schemas.openxmlformats.org/officeDocument/2006/relationships/notesSlide" Target="/ppt/notesSlides/notesSlide4.xml" Id="Rfd417977f00147f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7c3f26266e403d" /><Relationship Type="http://schemas.openxmlformats.org/officeDocument/2006/relationships/notesSlide" Target="/ppt/notesSlides/notesSlide5.xml" Id="Ra56549813527415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36d95008474e9a" /><Relationship Type="http://schemas.openxmlformats.org/officeDocument/2006/relationships/notesSlide" Target="/ppt/notesSlides/notesSlide6.xml" Id="Re45ceba1ff604d1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eb8e38481c84993" /><Relationship Type="http://schemas.openxmlformats.org/officeDocument/2006/relationships/notesSlide" Target="/ppt/notesSlides/notesSlide7.xml" Id="R0756b0da8f79451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32a6f28b9c74eba" /><Relationship Type="http://schemas.openxmlformats.org/officeDocument/2006/relationships/notesSlide" Target="/ppt/notesSlides/notesSlide8.xml" Id="Rbb401dc6d35941e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d56e04c415848a9" /><Relationship Type="http://schemas.openxmlformats.org/officeDocument/2006/relationships/notesSlide" Target="/ppt/notesSlides/notesSlide9.xml" Id="R6314b2655d534cb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3fea3b12814b6d" /><Relationship Type="http://schemas.openxmlformats.org/officeDocument/2006/relationships/notesSlide" Target="/ppt/notesSlides/notesSlide10.xml" Id="Rf6b42d391cbb463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4c20a1746804c69" /><Relationship Type="http://schemas.openxmlformats.org/officeDocument/2006/relationships/notesSlide" Target="/ppt/notesSlides/notesSlide11.xml" Id="R0c4fe9ee850c47f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110a4f4d49047d2" /><Relationship Type="http://schemas.openxmlformats.org/officeDocument/2006/relationships/notesSlide" Target="/ppt/notesSlides/notesSlide12.xml" Id="Raa82048b04734ed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36c87fcb7349e2" /><Relationship Type="http://schemas.openxmlformats.org/officeDocument/2006/relationships/notesSlide" Target="/ppt/notesSlides/notesSlide13.xml" Id="Rdfdde8d1e7c8471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658e3d6a5c248c0" /><Relationship Type="http://schemas.openxmlformats.org/officeDocument/2006/relationships/notesSlide" Target="/ppt/notesSlides/notesSlide14.xml" Id="R446432af12554a0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30498e97ac44b52" /><Relationship Type="http://schemas.openxmlformats.org/officeDocument/2006/relationships/notesSlide" Target="/ppt/notesSlides/notesSlide15.xml" Id="Raee4e2b7f833435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007f868ca2240bb" /><Relationship Type="http://schemas.openxmlformats.org/officeDocument/2006/relationships/notesSlide" Target="/ppt/notesSlides/notesSlide16.xml" Id="R9519f968258d4b9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2684af2a6264f3e" /><Relationship Type="http://schemas.openxmlformats.org/officeDocument/2006/relationships/notesSlide" Target="/ppt/notesSlides/notesSlide17.xml" Id="Rb84c14b534e0461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6da29e68494fa5" /><Relationship Type="http://schemas.openxmlformats.org/officeDocument/2006/relationships/notesSlide" Target="/ppt/notesSlides/notesSlide18.xml" Id="Rc6cb640b2a734f6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546e7956f764ee7" /><Relationship Type="http://schemas.openxmlformats.org/officeDocument/2006/relationships/notesSlide" Target="/ppt/notesSlides/notesSlide19.xml" Id="Ra5ccc0532d9c42d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cb234b17534363" /><Relationship Type="http://schemas.openxmlformats.org/officeDocument/2006/relationships/notesSlide" Target="/ppt/notesSlides/notesSlide20.xml" Id="R0dcd8d3984bb424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a7bd2797cd94914" /><Relationship Type="http://schemas.openxmlformats.org/officeDocument/2006/relationships/notesSlide" Target="/ppt/notesSlides/notesSlide21.xml" Id="R58c452f642b147c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de84d835cf4a84" /><Relationship Type="http://schemas.openxmlformats.org/officeDocument/2006/relationships/notesSlide" Target="/ppt/notesSlides/notesSlide22.xml" Id="R91f62208e56c4f0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a999edbdae45b2" /><Relationship Type="http://schemas.openxmlformats.org/officeDocument/2006/relationships/notesSlide" Target="/ppt/notesSlides/notesSlide23.xml" Id="R08fc964e03f6414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申命記第24章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Deuteronomy 24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申命記 24:1  |  Deuteronomy 24:1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「人若娶妻以後，見她有甚麼不合理的事，不喜悅她，就可以寫休書交在她手中，打發她離開夫家。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a man hath taken a wife, and married her, and it come to pass that she find no favour in his eyes, because he hath found some uncleanness in her: then let him write her a bill of divorcement, and give it in her hand, and send her out of his house.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申命記 24:2  |  Deuteronomy 24:2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婦人離開夫家以後，可以去嫁別人。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she is departed out of his house, she may go and be another man’s wife.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申命記 24:3  |  Deuteronomy 24:3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後夫若恨惡她，寫休書交在她手中，打發她離開夫家，或是娶她為妻的後夫死了，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if the latter husband hate her, and write her a bill of divorcement, and giveth it in her hand, and sendeth her out of his house; or if the latter husband die, which took her to be his wife;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申命記 24:4  |  Deuteronomy 24:4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打發她去的前夫不可在婦人玷污之後再娶她為妻，因為這是耶和華所憎惡的；不可使耶和華－你神所賜為業之地被玷污了。」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Her former husband, which sent her away, may not take her again to be his wife, after that she is defiled; for that is abomination before the LORD: and thou shalt not cause the land to sin, which the LORD thy God giveth thee for an inheritance.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申命記 24:5  |  Deuteronomy 24:5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「新娶妻之人不可從軍出征，也不可託他辦理甚麼公事，可以在家清閒一年，使他所娶的妻快活。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a man hath taken a new wife, he shall not go out to war, neither shall he be charged with any business: but he shall be free at home one year, and shall cheer up his wife which he hath taken.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申命記 24:6  |  Deuteronomy 24:6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「不可拿人的[全]盤磨石或是上磨石作當頭，因為這是拿[人的]命作當頭。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 man shall take the nether or the upper millstone to pledge: for he taketh a man’s life to pledge.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申命記 24:7  |  Deuteronomy 24:7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「若遇見人拐帶以色列中的一個弟兄，當奴才待他，或是賣了他，那拐帶人的就必治死。這樣，便將那惡從你們中間除掉。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a man be found stealing any of his brethren of the children of Israel, and maketh merchandise of him, or selleth him; then that thief shall die; and thou shalt put evil away from among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申命記 24:8  |  Deuteronomy 24:8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「在大痲瘋的災病上，你們要謹慎，照祭司利未人一切所指教你們的留意遵行。我怎樣吩咐他們，你們要怎樣遵行。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Take heed in the plague of leprosy, that thou observe diligently, and do according to all that the priests the Levites shall teach you: as I commanded them, so ye shall observe to do.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申命記 24:9  |  Deuteronomy 24:9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當記念出埃及後，在路上，耶和華－你神向米利暗所行的事。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Remember what the LORD thy God did unto Miriam by the way, after that ye were come forth out of Egypt.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申命記 24:10  |  Deuteronomy 24:10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「你借給鄰舍，不拘是甚麼，不可進他家拿他的當頭。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thou dost lend thy brother any thing, thou shalt not go into his house to fetch his pledge.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申命記 24:11  |  Deuteronomy 24:11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要站在外面，等那向你借貸的人把當頭拿出來交給你。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shalt stand abroad, and the man to whom thou dost lend shall bring out the pledge abroad unto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申命記 24:12  |  Deuteronomy 24:12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他若是窮人，你不可留他的當頭過夜。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if the man be poor, thou shalt not sleep with his pledge: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申命記 24:13  |  Deuteronomy 24:13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日落的時候，總要把當頭還他，使他用那件衣服蓋着睡覺，他就為你祝福；這在耶和華－你神面前就是你的義了。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any case thou shalt deliver him the pledge again when the sun goeth down, that he may sleep in his own raiment, and bless thee: and it shall be righteousness unto thee before the LORD thy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申命記 24:14  |  Deuteronomy 24:14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「困苦窮乏的雇工，無論是你的弟兄或是在你城裏寄居的，你不可欺負他。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shalt not oppress an hired servant that is poor and needy, whether he be of thy brethren, or of thy strangers that are in thy land within thy gates: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申命記 24:15  |  Deuteronomy 24:15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要當日給他工價，不可等到日落－因為他窮苦，把心放在工價上－恐怕他因你求告耶和華，罪便歸你了。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At his day thou shalt give him his hire, neither shall the sun go down upon it; for he is poor, and setteth his heart upon it: lest he cry against thee unto the LORD, and it be sin unto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申命記 24:16  |  Deuteronomy 24:16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「不可因子殺父，也不可因父殺子；凡被殺的都為本身的罪。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fathers shall not be put to death for the children, neither shall the children be put to death for the fathers: every man shall be put to death for his own sin.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申命記 24:17  |  Deuteronomy 24:17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「你不可向寄居的和孤兒屈枉正直，也不可拿寡婦的衣裳作當頭。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shalt not pervert the judgment of the stranger, nor of the fatherless; nor take a widow’s raiment to pledge: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申命記 24:18  |  Deuteronomy 24:18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要記念你在埃及作過奴僕。耶和華－你的神從那裏將你救贖，所以我吩咐你這樣行。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thou shalt remember that thou wast a bondman in Egypt, and the LORD thy God redeemed thee thence: therefore I command thee to do this thing.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申命記 24:19  |  Deuteronomy 24:19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「你在田間收割莊稼，若忘下一捆，不可回去再取，要留給寄居的與孤兒寡婦。這樣，耶和華－你神必在你手裏所辦的一切事上賜福與你。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thou cuttest down thine harvest in thy field, and hast forgot a sheaf in the field, thou shalt not go again to fetch it: it shall be for the stranger, for the fatherless, and for the widow: that the LORD thy God may bless thee in all the work of thine hands.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申命記 24:20  |  Deuteronomy 24:20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你打橄欖樹，枝上剩下的，不可再打；要留給寄居的與孤兒寡婦。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thou beatest thine olive tree, thou shalt not go over the boughs again: it shall be for the stranger, for the fatherless, and for the widow.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申命記 24:21  |  Deuteronomy 24:21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你摘葡萄園的[葡萄]，所剩下的，不可再摘；要留給寄居的與孤兒寡婦。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thou gatherest the grapes of thy vineyard, thou shalt not glean it afterward: it shall be for the stranger, for the fatherless, and for the widow.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申命記 24:22  |  Deuteronomy 24:22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你也要記念你在埃及地作過奴僕，所以我吩咐你這樣行。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shalt remember that thou wast a bondman in the land of Egypt: therefore I command thee to do this thing.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2026-08-30T07:20:22.7400000Z</dcterms:created>
  <dcterms:modified xsi:type="dcterms:W3CDTF">2026-08-30T07:20:22.7400000Z</dcterms:modified>
</coreProperties>
</file>