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45c50ac2d146c6" /><Relationship Type="http://schemas.openxmlformats.org/officeDocument/2006/relationships/extended-properties" Target="/docProps/app.xml" Id="R274179a7d8f04fd8" /><Relationship Type="http://schemas.openxmlformats.org/officeDocument/2006/relationships/officeDocument" Target="/ppt/presentation.xml" Id="Ra93bada379c149e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8376c9ee884dd7"/>
  </p:sldMasterIdLst>
  <p:notesMasterIdLst>
    <p:notesMasterId xmlns:r="http://schemas.openxmlformats.org/officeDocument/2006/relationships" r:id="R4849c0e503774ee5"/>
  </p:notesMasterIdLst>
  <p:sldIdLst>
    <p:sldId xmlns:r="http://schemas.openxmlformats.org/officeDocument/2006/relationships" id="256" r:id="R16903be279204cf6"/>
    <p:sldId xmlns:r="http://schemas.openxmlformats.org/officeDocument/2006/relationships" id="257" r:id="R72ae39046c714723"/>
    <p:sldId xmlns:r="http://schemas.openxmlformats.org/officeDocument/2006/relationships" id="258" r:id="R9147957760c74766"/>
    <p:sldId xmlns:r="http://schemas.openxmlformats.org/officeDocument/2006/relationships" id="259" r:id="Ra51ee153f6f94294"/>
    <p:sldId xmlns:r="http://schemas.openxmlformats.org/officeDocument/2006/relationships" id="260" r:id="Re5485a13bea340db"/>
    <p:sldId xmlns:r="http://schemas.openxmlformats.org/officeDocument/2006/relationships" id="261" r:id="R403fe00c3c5d48aa"/>
    <p:sldId xmlns:r="http://schemas.openxmlformats.org/officeDocument/2006/relationships" id="262" r:id="R320106c61dc84075"/>
    <p:sldId xmlns:r="http://schemas.openxmlformats.org/officeDocument/2006/relationships" id="263" r:id="R974793121d9049bc"/>
    <p:sldId xmlns:r="http://schemas.openxmlformats.org/officeDocument/2006/relationships" id="264" r:id="Rdebb43c2a3fc46e8"/>
    <p:sldId xmlns:r="http://schemas.openxmlformats.org/officeDocument/2006/relationships" id="265" r:id="R60560966a84f41af"/>
    <p:sldId xmlns:r="http://schemas.openxmlformats.org/officeDocument/2006/relationships" id="266" r:id="R080f30fce7cf414d"/>
    <p:sldId xmlns:r="http://schemas.openxmlformats.org/officeDocument/2006/relationships" id="267" r:id="Rae5df0f3de4e4890"/>
    <p:sldId xmlns:r="http://schemas.openxmlformats.org/officeDocument/2006/relationships" id="268" r:id="R3df6ea8ffce94ea6"/>
    <p:sldId xmlns:r="http://schemas.openxmlformats.org/officeDocument/2006/relationships" id="269" r:id="R65c58b29f91e4e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a47ad7aa384e32" /><Relationship Type="http://schemas.openxmlformats.org/officeDocument/2006/relationships/slideMaster" Target="/ppt/slideMasters/slideMaster1.xml" Id="Rc28376c9ee884dd7" /><Relationship Type="http://schemas.openxmlformats.org/officeDocument/2006/relationships/notesMaster" Target="/ppt/notesMasters/notesMaster1.xml" Id="R4849c0e503774ee5" /><Relationship Type="http://schemas.openxmlformats.org/officeDocument/2006/relationships/presProps" Target="/ppt/presProps.xml" Id="Raf570b7379674c8e" /><Relationship Type="http://schemas.openxmlformats.org/officeDocument/2006/relationships/tableStyles" Target="/ppt/tableStyles.xml" Id="R8069b76db21d4031" /><Relationship Type="http://schemas.openxmlformats.org/officeDocument/2006/relationships/slide" Target="/ppt/slides/slide1.xml" Id="R16903be279204cf6" /><Relationship Type="http://schemas.openxmlformats.org/officeDocument/2006/relationships/slide" Target="/ppt/slides/slide2.xml" Id="R72ae39046c714723" /><Relationship Type="http://schemas.openxmlformats.org/officeDocument/2006/relationships/slide" Target="/ppt/slides/slide3.xml" Id="R9147957760c74766" /><Relationship Type="http://schemas.openxmlformats.org/officeDocument/2006/relationships/slide" Target="/ppt/slides/slide4.xml" Id="Ra51ee153f6f94294" /><Relationship Type="http://schemas.openxmlformats.org/officeDocument/2006/relationships/slide" Target="/ppt/slides/slide5.xml" Id="Re5485a13bea340db" /><Relationship Type="http://schemas.openxmlformats.org/officeDocument/2006/relationships/slide" Target="/ppt/slides/slide6.xml" Id="R403fe00c3c5d48aa" /><Relationship Type="http://schemas.openxmlformats.org/officeDocument/2006/relationships/slide" Target="/ppt/slides/slide7.xml" Id="R320106c61dc84075" /><Relationship Type="http://schemas.openxmlformats.org/officeDocument/2006/relationships/slide" Target="/ppt/slides/slide8.xml" Id="R974793121d9049bc" /><Relationship Type="http://schemas.openxmlformats.org/officeDocument/2006/relationships/slide" Target="/ppt/slides/slide9.xml" Id="Rdebb43c2a3fc46e8" /><Relationship Type="http://schemas.openxmlformats.org/officeDocument/2006/relationships/slide" Target="/ppt/slides/slide10.xml" Id="R60560966a84f41af" /><Relationship Type="http://schemas.openxmlformats.org/officeDocument/2006/relationships/slide" Target="/ppt/slides/slide11.xml" Id="R080f30fce7cf414d" /><Relationship Type="http://schemas.openxmlformats.org/officeDocument/2006/relationships/slide" Target="/ppt/slides/slide12.xml" Id="Rae5df0f3de4e4890" /><Relationship Type="http://schemas.openxmlformats.org/officeDocument/2006/relationships/slide" Target="/ppt/slides/slide13.xml" Id="R3df6ea8ffce94ea6" /><Relationship Type="http://schemas.openxmlformats.org/officeDocument/2006/relationships/slide" Target="/ppt/slides/slide14.xml" Id="R65c58b29f91e4e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0b91d211f046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6116fbb62843f7" /><Relationship Type="http://schemas.openxmlformats.org/officeDocument/2006/relationships/notesMaster" Target="/ppt/notesMasters/notesMaster1.xml" Id="Rd807542d974a44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3ff7837b594d24" /><Relationship Type="http://schemas.openxmlformats.org/officeDocument/2006/relationships/notesMaster" Target="/ppt/notesMasters/notesMaster1.xml" Id="R90209e2bb1354d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7ab8fc3e5340a4" /><Relationship Type="http://schemas.openxmlformats.org/officeDocument/2006/relationships/notesMaster" Target="/ppt/notesMasters/notesMaster1.xml" Id="R1943c5fecc4a45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8c5b7d74b9437b" /><Relationship Type="http://schemas.openxmlformats.org/officeDocument/2006/relationships/notesMaster" Target="/ppt/notesMasters/notesMaster1.xml" Id="Rcb9053fcb2c643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d34edf116f49c2" /><Relationship Type="http://schemas.openxmlformats.org/officeDocument/2006/relationships/notesMaster" Target="/ppt/notesMasters/notesMaster1.xml" Id="Rcf4ca16b34e843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362714b85144ad" /><Relationship Type="http://schemas.openxmlformats.org/officeDocument/2006/relationships/notesMaster" Target="/ppt/notesMasters/notesMaster1.xml" Id="R98048c5791264e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96dcfc8f974435" /><Relationship Type="http://schemas.openxmlformats.org/officeDocument/2006/relationships/notesMaster" Target="/ppt/notesMasters/notesMaster1.xml" Id="Re3f0219880cf47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b4597ef8524d2a" /><Relationship Type="http://schemas.openxmlformats.org/officeDocument/2006/relationships/notesMaster" Target="/ppt/notesMasters/notesMaster1.xml" Id="Rd0301d2c61f3407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7db1bb2c524ffa" /><Relationship Type="http://schemas.openxmlformats.org/officeDocument/2006/relationships/notesMaster" Target="/ppt/notesMasters/notesMaster1.xml" Id="R1f83fbdfb5334d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6f5939e77e14f8a" /><Relationship Type="http://schemas.openxmlformats.org/officeDocument/2006/relationships/notesMaster" Target="/ppt/notesMasters/notesMaster1.xml" Id="R9a838b65bc3f49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d9d4a46adff42b3" /><Relationship Type="http://schemas.openxmlformats.org/officeDocument/2006/relationships/notesMaster" Target="/ppt/notesMasters/notesMaster1.xml" Id="Rfde9d1161bd441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24561d1bf5b4bee" /><Relationship Type="http://schemas.openxmlformats.org/officeDocument/2006/relationships/notesMaster" Target="/ppt/notesMasters/notesMaster1.xml" Id="R99394d6e19784e4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11a24a647f74b3c" /><Relationship Type="http://schemas.openxmlformats.org/officeDocument/2006/relationships/notesMaster" Target="/ppt/notesMasters/notesMaster1.xml" Id="R7f27946166a94b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8c81dbe303441b3" /><Relationship Type="http://schemas.openxmlformats.org/officeDocument/2006/relationships/notesMaster" Target="/ppt/notesMasters/notesMaster1.xml" Id="Rc509bf5ded6a4b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096106350646d2" /><Relationship Type="http://schemas.openxmlformats.org/officeDocument/2006/relationships/image" Target="/ppt/media/image.png" Id="R4ae6958322d0429f" /><Relationship Type="http://schemas.openxmlformats.org/officeDocument/2006/relationships/image" Target="/ppt/media/image2.png" Id="R75cb953685cb49d1" /><Relationship Type="http://schemas.openxmlformats.org/officeDocument/2006/relationships/image" Target="/ppt/media/image.jpeg" Id="R717c09115d4f45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69b07ac32e458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ae6958322d0429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5cb953685cb49d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7c09115d4f451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b1c29b4a3f4c86" /><Relationship Type="http://schemas.openxmlformats.org/officeDocument/2006/relationships/slideLayout" Target="/ppt/slideLayouts/slideLayout1.xml" Id="R6a56cdf2af4a4453" /><Relationship Type="http://schemas.openxmlformats.org/officeDocument/2006/relationships/slideLayout" Target="/ppt/slideLayouts/slideLayout2.xml" Id="Ra8c3d4f7518343e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56cdf2af4a4453"/>
    <p:sldLayoutId xmlns:r="http://schemas.openxmlformats.org/officeDocument/2006/relationships" id="2147483650" r:id="Ra8c3d4f7518343e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dffed8b85a4535" /><Relationship Type="http://schemas.openxmlformats.org/officeDocument/2006/relationships/notesSlide" Target="/ppt/notesSlides/notesSlide1.xml" Id="R2f6f3794a89a49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626ba9d78b4299" /><Relationship Type="http://schemas.openxmlformats.org/officeDocument/2006/relationships/notesSlide" Target="/ppt/notesSlides/notesSlide2.xml" Id="R8fd0ea9e422f45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29666ba6b84e65" /><Relationship Type="http://schemas.openxmlformats.org/officeDocument/2006/relationships/notesSlide" Target="/ppt/notesSlides/notesSlide3.xml" Id="Rd14a44af1ba640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657d9f786647cc" /><Relationship Type="http://schemas.openxmlformats.org/officeDocument/2006/relationships/notesSlide" Target="/ppt/notesSlides/notesSlide4.xml" Id="Rb3e7553902794e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2fb36a2c944d87" /><Relationship Type="http://schemas.openxmlformats.org/officeDocument/2006/relationships/notesSlide" Target="/ppt/notesSlides/notesSlide5.xml" Id="R31fb0cbc5fe243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ff173e0d60417a" /><Relationship Type="http://schemas.openxmlformats.org/officeDocument/2006/relationships/notesSlide" Target="/ppt/notesSlides/notesSlide6.xml" Id="Rcac59193176049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589ef554d7471d" /><Relationship Type="http://schemas.openxmlformats.org/officeDocument/2006/relationships/notesSlide" Target="/ppt/notesSlides/notesSlide7.xml" Id="R2fa7b30ae6ad48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e7f41c1ef54501" /><Relationship Type="http://schemas.openxmlformats.org/officeDocument/2006/relationships/notesSlide" Target="/ppt/notesSlides/notesSlide8.xml" Id="R2d11aa2600b449a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48b53b045f4b81" /><Relationship Type="http://schemas.openxmlformats.org/officeDocument/2006/relationships/notesSlide" Target="/ppt/notesSlides/notesSlide9.xml" Id="Rc7d8a1cf2aac462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164c8a954f4c7f" /><Relationship Type="http://schemas.openxmlformats.org/officeDocument/2006/relationships/notesSlide" Target="/ppt/notesSlides/notesSlide10.xml" Id="Rf742d160b9de45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c971b8035d49eb" /><Relationship Type="http://schemas.openxmlformats.org/officeDocument/2006/relationships/notesSlide" Target="/ppt/notesSlides/notesSlide11.xml" Id="R314bc4844f0f47a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4a4b081e834d0b" /><Relationship Type="http://schemas.openxmlformats.org/officeDocument/2006/relationships/notesSlide" Target="/ppt/notesSlides/notesSlide12.xml" Id="R31de7388e3c14ff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1ac740f754415c" /><Relationship Type="http://schemas.openxmlformats.org/officeDocument/2006/relationships/notesSlide" Target="/ppt/notesSlides/notesSlide13.xml" Id="R6d67f034c5a9486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e72e6496ec41bd" /><Relationship Type="http://schemas.openxmlformats.org/officeDocument/2006/relationships/notesSlide" Target="/ppt/notesSlides/notesSlide14.xml" Id="R3119263938c149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Song of Solomon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6:1  |  Song of Solomon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你這女子中極美麗的， 你的良人往何處去了？ 你的良人轉向何處去了， 我們好與你同去尋找他。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Whither is thy beloved gone, O thou fairest among women? whither is thy beloved turned aside? that we may seek him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6:2  |  Song of Solomon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我的良人下入自己園中， 到香花畦， 在園內牧放[群羊]， 採百合花。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beloved is gone down into his garden, to the beds of spices, to feed in the gardens, and to gather lilies.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6:3  |  Song of Solomon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我屬我的良人， 我的良人也屬我； 他在百合花中牧放[群羊]。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my beloved’s, and my beloved is mine: he feedeth among the lilies.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6:4  |  Song of Solomon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我的佳偶啊，你美麗如得撒， 秀美如耶路撒冷， 威武如展開旌旗的軍隊。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beautiful, O my love, as Tirzah, comely as Jerusalem, terrible as an army with banners.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6:5  |  Song of Solomon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求你掉轉眼目不看我， 因你的眼目使我驚亂。 你的頭髮如同山羊群臥在基列山旁。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away thine eyes from me, for they have overcome me: thy hair is as a flock of goats that appear from Gilead.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6:6  |  Song of Solomon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你的牙齒如一群母羊 洗淨上來，個個都有雙生， 沒有一隻喪掉子的。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teeth are as a flock of sheep which go up from the washing, whereof every one beareth twins, and there is not one barren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6:7  |  Song of Solomon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你的兩太陽在帕子內， 如同一塊石榴。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piece of a pomegranate are thy temples within thy locks.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6:8  |  Song of Solomon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有六十王后八十妃嬪， 並有無數的童女。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are threescore queens, and fourscore concubines, and virgins without number.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6:9  |  Song of Solomon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我的鴿子，我的完全人， 只有這一個是她母親獨生的， 是生養她者所寶愛的。 眾女子見了就稱她有福； 王后妃嬪見了也讚美她。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dove, my undefiled is but one; she is the only one of her mother, she is the choice one of her that bare her. The daughters saw her, and blessed her; yea, the queens and the concubines, and they praised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6:10  |  Song of Solomon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那向外觀看、如晨光發現、 美麗如月亮、皎潔如日頭、 威武如展開旌旗軍隊的是誰呢？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she that looketh forth as the morning, fair as the moon, clear as the sun, and terrible as an army with banners?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6:11  |  Song of Solomon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我下入核桃園， 要看谷中青綠的植物， 要看葡萄發芽沒有， 石榴開花沒有。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went down into the garden of nuts to see the fruits of the valley, and to see whether the vine flourished, and the pomegranates budded.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6:12  |  Song of Solomon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不知不覺， 我的心將我安置在我尊長的車中。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ever I was aware, my soul made me like the chariots of Amminadib.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6:13  |  Song of Solomon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回來，回來，書拉密女； 你回來，你回來，使我們得觀看你。 〔新娘〕 你們為何要觀看書拉密女， 像觀看瑪哈念跳舞的呢？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Return, return, O Shulamite; return, return, that we may look upon thee. What will ye see in the Shulamite? As it were the company of two armies.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2026-08-30T04:06:54.7290000Z</dcterms:created>
  <dcterms:modified xsi:type="dcterms:W3CDTF">2026-08-30T04:06:54.7290000Z</dcterms:modified>
</coreProperties>
</file>