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9e5998963f94360" /><Relationship Type="http://schemas.openxmlformats.org/officeDocument/2006/relationships/extended-properties" Target="/docProps/app.xml" Id="R3bbfccb0827c453b" /><Relationship Type="http://schemas.openxmlformats.org/officeDocument/2006/relationships/officeDocument" Target="/ppt/presentation.xml" Id="Rb44e34c614c7410d" /></Relationships>
</file>

<file path=ppt/presentation.xml><?xml version="1.0" encoding="utf-8"?>
<p:presentation xmlns:p="http://schemas.openxmlformats.org/presentationml/2006/main">
  <p:sldMasterIdLst>
    <p:sldMasterId xmlns:r="http://schemas.openxmlformats.org/officeDocument/2006/relationships" id="2147483648" r:id="Rfd05737bd0ca450a"/>
  </p:sldMasterIdLst>
  <p:notesMasterIdLst>
    <p:notesMasterId xmlns:r="http://schemas.openxmlformats.org/officeDocument/2006/relationships" r:id="R02a2f37f03fb4d19"/>
  </p:notesMasterIdLst>
  <p:sldIdLst>
    <p:sldId xmlns:r="http://schemas.openxmlformats.org/officeDocument/2006/relationships" id="256" r:id="R29a83c3816314d8b"/>
    <p:sldId xmlns:r="http://schemas.openxmlformats.org/officeDocument/2006/relationships" id="257" r:id="R62ff975b0c0e407d"/>
    <p:sldId xmlns:r="http://schemas.openxmlformats.org/officeDocument/2006/relationships" id="258" r:id="R9ab650eeb5f74dec"/>
    <p:sldId xmlns:r="http://schemas.openxmlformats.org/officeDocument/2006/relationships" id="259" r:id="Rc3e2db92ca67426e"/>
    <p:sldId xmlns:r="http://schemas.openxmlformats.org/officeDocument/2006/relationships" id="260" r:id="Rd7d4bbf27d9d48ad"/>
    <p:sldId xmlns:r="http://schemas.openxmlformats.org/officeDocument/2006/relationships" id="261" r:id="R6bf003acedec46aa"/>
    <p:sldId xmlns:r="http://schemas.openxmlformats.org/officeDocument/2006/relationships" id="262" r:id="R53cd326681b04295"/>
    <p:sldId xmlns:r="http://schemas.openxmlformats.org/officeDocument/2006/relationships" id="263" r:id="Rc3ae3396aa584b03"/>
    <p:sldId xmlns:r="http://schemas.openxmlformats.org/officeDocument/2006/relationships" id="264" r:id="R2e5d55212c714651"/>
    <p:sldId xmlns:r="http://schemas.openxmlformats.org/officeDocument/2006/relationships" id="265" r:id="R02c200ccfe394491"/>
    <p:sldId xmlns:r="http://schemas.openxmlformats.org/officeDocument/2006/relationships" id="266" r:id="R4da81c4462064e10"/>
    <p:sldId xmlns:r="http://schemas.openxmlformats.org/officeDocument/2006/relationships" id="267" r:id="R23c9113cbec44634"/>
    <p:sldId xmlns:r="http://schemas.openxmlformats.org/officeDocument/2006/relationships" id="268" r:id="Rca102ae703af4e30"/>
    <p:sldId xmlns:r="http://schemas.openxmlformats.org/officeDocument/2006/relationships" id="269" r:id="R2bba466f1e5c4fdb"/>
    <p:sldId xmlns:r="http://schemas.openxmlformats.org/officeDocument/2006/relationships" id="270" r:id="R2e494b95635545ad"/>
    <p:sldId xmlns:r="http://schemas.openxmlformats.org/officeDocument/2006/relationships" id="271" r:id="Rf30348244e73489f"/>
    <p:sldId xmlns:r="http://schemas.openxmlformats.org/officeDocument/2006/relationships" id="272" r:id="R6b00cc07bbc24e9d"/>
    <p:sldId xmlns:r="http://schemas.openxmlformats.org/officeDocument/2006/relationships" id="273" r:id="Re4da7bf7618f4c79"/>
    <p:sldId xmlns:r="http://schemas.openxmlformats.org/officeDocument/2006/relationships" id="274" r:id="R5304686287db4c73"/>
    <p:sldId xmlns:r="http://schemas.openxmlformats.org/officeDocument/2006/relationships" id="275" r:id="Rcd4887b66b3a494f"/>
    <p:sldId xmlns:r="http://schemas.openxmlformats.org/officeDocument/2006/relationships" id="276" r:id="Rd2760281882a49a6"/>
    <p:sldId xmlns:r="http://schemas.openxmlformats.org/officeDocument/2006/relationships" id="277" r:id="Rc0fb67ec91fb4e4b"/>
    <p:sldId xmlns:r="http://schemas.openxmlformats.org/officeDocument/2006/relationships" id="278" r:id="Ra0fead51c4a64bd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476c9e58de5480e" /><Relationship Type="http://schemas.openxmlformats.org/officeDocument/2006/relationships/slideMaster" Target="/ppt/slideMasters/slideMaster1.xml" Id="Rfd05737bd0ca450a" /><Relationship Type="http://schemas.openxmlformats.org/officeDocument/2006/relationships/notesMaster" Target="/ppt/notesMasters/notesMaster1.xml" Id="R02a2f37f03fb4d19" /><Relationship Type="http://schemas.openxmlformats.org/officeDocument/2006/relationships/presProps" Target="/ppt/presProps.xml" Id="R9f5bb1ef136948c5" /><Relationship Type="http://schemas.openxmlformats.org/officeDocument/2006/relationships/tableStyles" Target="/ppt/tableStyles.xml" Id="R7d417dd9b1944f66" /><Relationship Type="http://schemas.openxmlformats.org/officeDocument/2006/relationships/slide" Target="/ppt/slides/slide1.xml" Id="R29a83c3816314d8b" /><Relationship Type="http://schemas.openxmlformats.org/officeDocument/2006/relationships/slide" Target="/ppt/slides/slide2.xml" Id="R62ff975b0c0e407d" /><Relationship Type="http://schemas.openxmlformats.org/officeDocument/2006/relationships/slide" Target="/ppt/slides/slide3.xml" Id="R9ab650eeb5f74dec" /><Relationship Type="http://schemas.openxmlformats.org/officeDocument/2006/relationships/slide" Target="/ppt/slides/slide4.xml" Id="Rc3e2db92ca67426e" /><Relationship Type="http://schemas.openxmlformats.org/officeDocument/2006/relationships/slide" Target="/ppt/slides/slide5.xml" Id="Rd7d4bbf27d9d48ad" /><Relationship Type="http://schemas.openxmlformats.org/officeDocument/2006/relationships/slide" Target="/ppt/slides/slide6.xml" Id="R6bf003acedec46aa" /><Relationship Type="http://schemas.openxmlformats.org/officeDocument/2006/relationships/slide" Target="/ppt/slides/slide7.xml" Id="R53cd326681b04295" /><Relationship Type="http://schemas.openxmlformats.org/officeDocument/2006/relationships/slide" Target="/ppt/slides/slide8.xml" Id="Rc3ae3396aa584b03" /><Relationship Type="http://schemas.openxmlformats.org/officeDocument/2006/relationships/slide" Target="/ppt/slides/slide9.xml" Id="R2e5d55212c714651" /><Relationship Type="http://schemas.openxmlformats.org/officeDocument/2006/relationships/slide" Target="/ppt/slides/slide10.xml" Id="R02c200ccfe394491" /><Relationship Type="http://schemas.openxmlformats.org/officeDocument/2006/relationships/slide" Target="/ppt/slides/slide11.xml" Id="R4da81c4462064e10" /><Relationship Type="http://schemas.openxmlformats.org/officeDocument/2006/relationships/slide" Target="/ppt/slides/slide12.xml" Id="R23c9113cbec44634" /><Relationship Type="http://schemas.openxmlformats.org/officeDocument/2006/relationships/slide" Target="/ppt/slides/slide13.xml" Id="Rca102ae703af4e30" /><Relationship Type="http://schemas.openxmlformats.org/officeDocument/2006/relationships/slide" Target="/ppt/slides/slide14.xml" Id="R2bba466f1e5c4fdb" /><Relationship Type="http://schemas.openxmlformats.org/officeDocument/2006/relationships/slide" Target="/ppt/slides/slide15.xml" Id="R2e494b95635545ad" /><Relationship Type="http://schemas.openxmlformats.org/officeDocument/2006/relationships/slide" Target="/ppt/slides/slide16.xml" Id="Rf30348244e73489f" /><Relationship Type="http://schemas.openxmlformats.org/officeDocument/2006/relationships/slide" Target="/ppt/slides/slide17.xml" Id="R6b00cc07bbc24e9d" /><Relationship Type="http://schemas.openxmlformats.org/officeDocument/2006/relationships/slide" Target="/ppt/slides/slide18.xml" Id="Re4da7bf7618f4c79" /><Relationship Type="http://schemas.openxmlformats.org/officeDocument/2006/relationships/slide" Target="/ppt/slides/slide19.xml" Id="R5304686287db4c73" /><Relationship Type="http://schemas.openxmlformats.org/officeDocument/2006/relationships/slide" Target="/ppt/slides/slide20.xml" Id="Rcd4887b66b3a494f" /><Relationship Type="http://schemas.openxmlformats.org/officeDocument/2006/relationships/slide" Target="/ppt/slides/slide21.xml" Id="Rd2760281882a49a6" /><Relationship Type="http://schemas.openxmlformats.org/officeDocument/2006/relationships/slide" Target="/ppt/slides/slide22.xml" Id="Rc0fb67ec91fb4e4b" /><Relationship Type="http://schemas.openxmlformats.org/officeDocument/2006/relationships/slide" Target="/ppt/slides/slide23.xml" Id="Ra0fead51c4a64bd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a3a08497f46490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e1d03eecc44611" /><Relationship Type="http://schemas.openxmlformats.org/officeDocument/2006/relationships/notesMaster" Target="/ppt/notesMasters/notesMaster1.xml" Id="Rae55c1e868c44197" /></Relationships>
</file>

<file path=ppt/notesSlides/_rels/notesSlide2.xml.rels>&#65279;<?xml version="1.0" encoding="utf-8"?><Relationships xmlns="http://schemas.openxmlformats.org/package/2006/relationships"><Relationship Type="http://schemas.openxmlformats.org/officeDocument/2006/relationships/slide" Target="/ppt/slides/slide2.xml" Id="Rd6eb573e15ff4508" /><Relationship Type="http://schemas.openxmlformats.org/officeDocument/2006/relationships/notesMaster" Target="/ppt/notesMasters/notesMaster1.xml" Id="R3b121331ab76475c" /></Relationships>
</file>

<file path=ppt/notesSlides/_rels/notesSlide3.xml.rels>&#65279;<?xml version="1.0" encoding="utf-8"?><Relationships xmlns="http://schemas.openxmlformats.org/package/2006/relationships"><Relationship Type="http://schemas.openxmlformats.org/officeDocument/2006/relationships/slide" Target="/ppt/slides/slide3.xml" Id="R9e2ad60987534803" /><Relationship Type="http://schemas.openxmlformats.org/officeDocument/2006/relationships/notesMaster" Target="/ppt/notesMasters/notesMaster1.xml" Id="R30a8fa7a9dd844b0" /></Relationships>
</file>

<file path=ppt/notesSlides/_rels/notesSlide4.xml.rels>&#65279;<?xml version="1.0" encoding="utf-8"?><Relationships xmlns="http://schemas.openxmlformats.org/package/2006/relationships"><Relationship Type="http://schemas.openxmlformats.org/officeDocument/2006/relationships/slide" Target="/ppt/slides/slide4.xml" Id="Rf8583e1eb0784582" /><Relationship Type="http://schemas.openxmlformats.org/officeDocument/2006/relationships/notesMaster" Target="/ppt/notesMasters/notesMaster1.xml" Id="Rafd5696559a54c8b" /></Relationships>
</file>

<file path=ppt/notesSlides/_rels/notesSlide5.xml.rels>&#65279;<?xml version="1.0" encoding="utf-8"?><Relationships xmlns="http://schemas.openxmlformats.org/package/2006/relationships"><Relationship Type="http://schemas.openxmlformats.org/officeDocument/2006/relationships/slide" Target="/ppt/slides/slide5.xml" Id="R727b21cfafdf4812" /><Relationship Type="http://schemas.openxmlformats.org/officeDocument/2006/relationships/notesMaster" Target="/ppt/notesMasters/notesMaster1.xml" Id="R9d0ea649643b4b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6f77b3b994c642f7" /><Relationship Type="http://schemas.openxmlformats.org/officeDocument/2006/relationships/notesMaster" Target="/ppt/notesMasters/notesMaster1.xml" Id="R48a6dd4643894b51" /></Relationships>
</file>

<file path=ppt/notesSlides/_rels/notesSlide7.xml.rels>&#65279;<?xml version="1.0" encoding="utf-8"?><Relationships xmlns="http://schemas.openxmlformats.org/package/2006/relationships"><Relationship Type="http://schemas.openxmlformats.org/officeDocument/2006/relationships/slide" Target="/ppt/slides/slide7.xml" Id="Rd3e4a8eb7f9e49c0" /><Relationship Type="http://schemas.openxmlformats.org/officeDocument/2006/relationships/notesMaster" Target="/ppt/notesMasters/notesMaster1.xml" Id="Rb5662fe5ae204eac" /></Relationships>
</file>

<file path=ppt/notesSlides/_rels/notesSlide8.xml.rels>&#65279;<?xml version="1.0" encoding="utf-8"?><Relationships xmlns="http://schemas.openxmlformats.org/package/2006/relationships"><Relationship Type="http://schemas.openxmlformats.org/officeDocument/2006/relationships/slide" Target="/ppt/slides/slide8.xml" Id="Rde2ab4f1cf5d4437" /><Relationship Type="http://schemas.openxmlformats.org/officeDocument/2006/relationships/notesMaster" Target="/ppt/notesMasters/notesMaster1.xml" Id="Rdcf72b50721b4ee6" /></Relationships>
</file>

<file path=ppt/notesSlides/_rels/notesSlide9.xml.rels>&#65279;<?xml version="1.0" encoding="utf-8"?><Relationships xmlns="http://schemas.openxmlformats.org/package/2006/relationships"><Relationship Type="http://schemas.openxmlformats.org/officeDocument/2006/relationships/slide" Target="/ppt/slides/slide9.xml" Id="R41d3ebe47a0342a1" /><Relationship Type="http://schemas.openxmlformats.org/officeDocument/2006/relationships/notesMaster" Target="/ppt/notesMasters/notesMaster1.xml" Id="R1e1fcebd9e9d490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a972937ca814942" /><Relationship Type="http://schemas.openxmlformats.org/officeDocument/2006/relationships/notesMaster" Target="/ppt/notesMasters/notesMaster1.xml" Id="Rcdee8ec61d6d4c9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19841ace3d54831" /><Relationship Type="http://schemas.openxmlformats.org/officeDocument/2006/relationships/notesMaster" Target="/ppt/notesMasters/notesMaster1.xml" Id="Rc43c9c076f354cc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26418f464324dd4" /><Relationship Type="http://schemas.openxmlformats.org/officeDocument/2006/relationships/notesMaster" Target="/ppt/notesMasters/notesMaster1.xml" Id="R8b11b824b8c74d6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7ace14cc1374ae1" /><Relationship Type="http://schemas.openxmlformats.org/officeDocument/2006/relationships/notesMaster" Target="/ppt/notesMasters/notesMaster1.xml" Id="Rf8e1ce2d292243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32fb078842c467e" /><Relationship Type="http://schemas.openxmlformats.org/officeDocument/2006/relationships/notesMaster" Target="/ppt/notesMasters/notesMaster1.xml" Id="R0c89f8ce93eb46e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780576e1bf1415f" /><Relationship Type="http://schemas.openxmlformats.org/officeDocument/2006/relationships/notesMaster" Target="/ppt/notesMasters/notesMaster1.xml" Id="Re2f70f7a145b4ef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5c2ad1d67374b31" /><Relationship Type="http://schemas.openxmlformats.org/officeDocument/2006/relationships/notesMaster" Target="/ppt/notesMasters/notesMaster1.xml" Id="R851aec4611b74d5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e2dba4fb725454a" /><Relationship Type="http://schemas.openxmlformats.org/officeDocument/2006/relationships/notesMaster" Target="/ppt/notesMasters/notesMaster1.xml" Id="R052fa141c2f548a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96018fe150f4686" /><Relationship Type="http://schemas.openxmlformats.org/officeDocument/2006/relationships/notesMaster" Target="/ppt/notesMasters/notesMaster1.xml" Id="R43e503cfcbad494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2cccbd628b94fdb" /><Relationship Type="http://schemas.openxmlformats.org/officeDocument/2006/relationships/notesMaster" Target="/ppt/notesMasters/notesMaster1.xml" Id="R733f238cdaff423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f305fc0ff4b4d27" /><Relationship Type="http://schemas.openxmlformats.org/officeDocument/2006/relationships/notesMaster" Target="/ppt/notesMasters/notesMaster1.xml" Id="R870748cfad9a46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eb1fcf416f046b3" /><Relationship Type="http://schemas.openxmlformats.org/officeDocument/2006/relationships/notesMaster" Target="/ppt/notesMasters/notesMaster1.xml" Id="Rfc69820a2ca5425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83120ff5a3241cd" /><Relationship Type="http://schemas.openxmlformats.org/officeDocument/2006/relationships/notesMaster" Target="/ppt/notesMasters/notesMaster1.xml" Id="R7a158e77606c4d4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7e7ea0f56c745ce" /><Relationship Type="http://schemas.openxmlformats.org/officeDocument/2006/relationships/notesMaster" Target="/ppt/notesMasters/notesMaster1.xml" Id="R03f18a591e08448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8fea6c758154417" /><Relationship Type="http://schemas.openxmlformats.org/officeDocument/2006/relationships/image" Target="/ppt/media/image.png" Id="Rf634266205624be1" /><Relationship Type="http://schemas.openxmlformats.org/officeDocument/2006/relationships/image" Target="/ppt/media/image2.png" Id="Re82712f8efc74448" /><Relationship Type="http://schemas.openxmlformats.org/officeDocument/2006/relationships/image" Target="/ppt/media/image.jpeg" Id="R06d5dff710784b6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2a381a1b3dc4c8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634266205624be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82712f8efc7444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6d5dff710784b6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57def9424384d9c" /><Relationship Type="http://schemas.openxmlformats.org/officeDocument/2006/relationships/slideLayout" Target="/ppt/slideLayouts/slideLayout1.xml" Id="R93a8c6dfe4854a25" /><Relationship Type="http://schemas.openxmlformats.org/officeDocument/2006/relationships/slideLayout" Target="/ppt/slideLayouts/slideLayout2.xml" Id="R90bdbcd4570445f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3a8c6dfe4854a25"/>
    <p:sldLayoutId xmlns:r="http://schemas.openxmlformats.org/officeDocument/2006/relationships" id="2147483650" r:id="R90bdbcd4570445f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3a5cfba10094bab" /><Relationship Type="http://schemas.openxmlformats.org/officeDocument/2006/relationships/notesSlide" Target="/ppt/notesSlides/notesSlide1.xml" Id="Rb38d063593e048e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a6f153e5ef045de" /><Relationship Type="http://schemas.openxmlformats.org/officeDocument/2006/relationships/notesSlide" Target="/ppt/notesSlides/notesSlide2.xml" Id="R6b014de902884e6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ed552aee7684e21" /><Relationship Type="http://schemas.openxmlformats.org/officeDocument/2006/relationships/notesSlide" Target="/ppt/notesSlides/notesSlide3.xml" Id="R77c4593ac55c43c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db5069a684142f5" /><Relationship Type="http://schemas.openxmlformats.org/officeDocument/2006/relationships/notesSlide" Target="/ppt/notesSlides/notesSlide4.xml" Id="R40d9f1f947fe4a9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9b5a676e7f64ad6" /><Relationship Type="http://schemas.openxmlformats.org/officeDocument/2006/relationships/notesSlide" Target="/ppt/notesSlides/notesSlide5.xml" Id="Rd91de096a52947c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30c4c6b15a645c6" /><Relationship Type="http://schemas.openxmlformats.org/officeDocument/2006/relationships/notesSlide" Target="/ppt/notesSlides/notesSlide6.xml" Id="Rba212de01e284ae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0be219d8e3e470f" /><Relationship Type="http://schemas.openxmlformats.org/officeDocument/2006/relationships/notesSlide" Target="/ppt/notesSlides/notesSlide7.xml" Id="Re47e73626d914ae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acbf12f26ad40c4" /><Relationship Type="http://schemas.openxmlformats.org/officeDocument/2006/relationships/notesSlide" Target="/ppt/notesSlides/notesSlide8.xml" Id="Re63fe7079acf4df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f8e4923524d4e7a" /><Relationship Type="http://schemas.openxmlformats.org/officeDocument/2006/relationships/notesSlide" Target="/ppt/notesSlides/notesSlide9.xml" Id="R74e8137d9b5742e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fd47b100b614058" /><Relationship Type="http://schemas.openxmlformats.org/officeDocument/2006/relationships/notesSlide" Target="/ppt/notesSlides/notesSlide10.xml" Id="Rab00f70cf8264c4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71f89b14b124e62" /><Relationship Type="http://schemas.openxmlformats.org/officeDocument/2006/relationships/notesSlide" Target="/ppt/notesSlides/notesSlide11.xml" Id="R4c92f6f4664847e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aaf90733d8b4ccb" /><Relationship Type="http://schemas.openxmlformats.org/officeDocument/2006/relationships/notesSlide" Target="/ppt/notesSlides/notesSlide12.xml" Id="R602229620e4644f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b1d00ce82ba4f9f" /><Relationship Type="http://schemas.openxmlformats.org/officeDocument/2006/relationships/notesSlide" Target="/ppt/notesSlides/notesSlide13.xml" Id="Rf012e9e0f34444c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78b0d87de9d4330" /><Relationship Type="http://schemas.openxmlformats.org/officeDocument/2006/relationships/notesSlide" Target="/ppt/notesSlides/notesSlide14.xml" Id="R6a8e7c25deb14c1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21938146d854538" /><Relationship Type="http://schemas.openxmlformats.org/officeDocument/2006/relationships/notesSlide" Target="/ppt/notesSlides/notesSlide15.xml" Id="R0194a4eeac774ec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55f83036dfc4bac" /><Relationship Type="http://schemas.openxmlformats.org/officeDocument/2006/relationships/notesSlide" Target="/ppt/notesSlides/notesSlide16.xml" Id="Rd62f7a977b6d487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8224f8b7d614c03" /><Relationship Type="http://schemas.openxmlformats.org/officeDocument/2006/relationships/notesSlide" Target="/ppt/notesSlides/notesSlide17.xml" Id="R939d21ceac2a401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5d6d4361f7d4097" /><Relationship Type="http://schemas.openxmlformats.org/officeDocument/2006/relationships/notesSlide" Target="/ppt/notesSlides/notesSlide18.xml" Id="R6c45cb366503414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7a13c2e536b4cca" /><Relationship Type="http://schemas.openxmlformats.org/officeDocument/2006/relationships/notesSlide" Target="/ppt/notesSlides/notesSlide19.xml" Id="Ra9d220be538a455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6564c379c534b97" /><Relationship Type="http://schemas.openxmlformats.org/officeDocument/2006/relationships/notesSlide" Target="/ppt/notesSlides/notesSlide20.xml" Id="Rc4caf69970dd4f3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b3a8568972c4fdd" /><Relationship Type="http://schemas.openxmlformats.org/officeDocument/2006/relationships/notesSlide" Target="/ppt/notesSlides/notesSlide21.xml" Id="R60e53efea5304ea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a7e086efd8549b8" /><Relationship Type="http://schemas.openxmlformats.org/officeDocument/2006/relationships/notesSlide" Target="/ppt/notesSlides/notesSlide22.xml" Id="R09eead61110d42d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3167551d06f4516" /><Relationship Type="http://schemas.openxmlformats.org/officeDocument/2006/relationships/notesSlide" Target="/ppt/notesSlides/notesSlide23.xml" Id="R334382f345ab40e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約伯記第1章</a:t>
            </a:r>
          </a:p>
          <a:p xmlns:a="http://schemas.openxmlformats.org/drawingml/2006/main">
            <a:pPr algn="ctr">
              <a:buNone/>
            </a:pPr>
            <a:r>
              <a:rPr sz="2000">
                <a:solidFill>
                  <a:srgbClr val="FFFFFF"/>
                </a:solidFill>
                <a:latin typeface="Georgia"/>
                <a:ea typeface="Georgia"/>
                <a:cs typeface="Georgia"/>
              </a:rPr>
              <a:t>Job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  |  Job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烏斯地有一個人名叫約伯；那人完全正直，敬畏神，遠離惡事。</a:t>
            </a:r>
          </a:p>
          <a:p xmlns:a="http://schemas.openxmlformats.org/drawingml/2006/main">
            <a:pPr algn="ctr">
              <a:buNone/>
            </a:pPr>
            <a:r>
              <a:rPr sz="2400">
                <a:solidFill>
                  <a:srgbClr val="FFFFFF"/>
                </a:solidFill>
                <a:latin typeface="Georgia"/>
                <a:ea typeface="Georgia"/>
                <a:cs typeface="Georgia"/>
              </a:rPr>
              <a:t>There was a man in the land of Uz, whose name was Job; and that man was perfect and upright, and one that feared God, and eschewed evil.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1:2  |  Job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他生了七個兒子，三個女兒。</a:t>
            </a:r>
          </a:p>
          <a:p xmlns:a="http://schemas.openxmlformats.org/drawingml/2006/main">
            <a:pPr algn="ctr">
              <a:buNone/>
            </a:pPr>
            <a:r>
              <a:rPr sz="2800">
                <a:solidFill>
                  <a:srgbClr val="FFFFFF"/>
                </a:solidFill>
                <a:latin typeface="Georgia"/>
                <a:ea typeface="Georgia"/>
                <a:cs typeface="Georgia"/>
              </a:rPr>
              <a:t>And there were born unto him seven sons and three daughters.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1:3  |  Job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他的家產有七千羊，三千駱駝，五百對牛，五百母驢，並有許多僕婢。這人在東方人中就為至大。</a:t>
            </a:r>
          </a:p>
          <a:p xmlns:a="http://schemas.openxmlformats.org/drawingml/2006/main">
            <a:pPr algn="ctr">
              <a:buNone/>
            </a:pPr>
            <a:r>
              <a:rPr sz="2100">
                <a:solidFill>
                  <a:srgbClr val="FFFFFF"/>
                </a:solidFill>
                <a:latin typeface="Georgia"/>
                <a:ea typeface="Georgia"/>
                <a:cs typeface="Georgia"/>
              </a:rPr>
              <a:t>His substance also was seven thousand sheep, and three thousand camels, and five hundred yoke of oxen, and five hundred she asses, and a very great household; so that this man was the greatest of all the men of the east.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1:4  |  Job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他的兒子按着日子各在自己家裏設擺筵宴，就打發人去，請了他們的三個姊妹來，與他們一同吃喝。</a:t>
            </a:r>
          </a:p>
          <a:p xmlns:a="http://schemas.openxmlformats.org/drawingml/2006/main">
            <a:pPr algn="ctr">
              <a:buNone/>
            </a:pPr>
            <a:r>
              <a:rPr sz="2400">
                <a:solidFill>
                  <a:srgbClr val="FFFFFF"/>
                </a:solidFill>
                <a:latin typeface="Georgia"/>
                <a:ea typeface="Georgia"/>
                <a:cs typeface="Georgia"/>
              </a:rPr>
              <a:t>And his sons went and feasted in their houses, every one his day; and sent and called for their three sisters to eat and to drink with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1:5  |  Job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筵宴的日子過了，約伯打發人去叫他們自潔。他清早起來，按着他們眾人的數目獻燔祭；因為他說：「恐怕我兒子犯了罪，心中棄掉神。」約伯常常這樣行。</a:t>
            </a:r>
          </a:p>
          <a:p xmlns:a="http://schemas.openxmlformats.org/drawingml/2006/main">
            <a:pPr algn="ctr">
              <a:buNone/>
            </a:pPr>
            <a:r>
              <a:rPr sz="1800">
                <a:solidFill>
                  <a:srgbClr val="FFFFFF"/>
                </a:solidFill>
                <a:latin typeface="Georgia"/>
                <a:ea typeface="Georgia"/>
                <a:cs typeface="Georgia"/>
              </a:rPr>
              <a:t>And it was so, when the days of their feasting were gone about, that Job sent and sanctified them, and rose up early in the morning, and offered burnt offerings according to the number of them all: for Job said, It may be that my sons have sinned, and cursed God in their hearts. Thus did Job continually.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1:6  |  Job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有一天，神的眾子來侍立在耶和華面前，撒但也來在其中。</a:t>
            </a:r>
          </a:p>
          <a:p xmlns:a="http://schemas.openxmlformats.org/drawingml/2006/main">
            <a:pPr algn="ctr">
              <a:buNone/>
            </a:pPr>
            <a:r>
              <a:rPr sz="2400">
                <a:solidFill>
                  <a:srgbClr val="FFFFFF"/>
                </a:solidFill>
                <a:latin typeface="Georgia"/>
                <a:ea typeface="Georgia"/>
                <a:cs typeface="Georgia"/>
              </a:rPr>
              <a:t>Now there was a day when the sons of God came to present themselves before the LORD, and Satan came also among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1:7  |  Job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耶和華問撒但說：「你從哪裏來？」撒但回答說：「我從地上走來走去，往返而來。」</a:t>
            </a:r>
          </a:p>
          <a:p xmlns:a="http://schemas.openxmlformats.org/drawingml/2006/main">
            <a:pPr algn="ctr">
              <a:buNone/>
            </a:pPr>
            <a:r>
              <a:rPr sz="2100">
                <a:solidFill>
                  <a:srgbClr val="FFFFFF"/>
                </a:solidFill>
                <a:latin typeface="Georgia"/>
                <a:ea typeface="Georgia"/>
                <a:cs typeface="Georgia"/>
              </a:rPr>
              <a:t>And the LORD said unto Satan, Whence comest thou? Then Satan answered the LORD, and said, From going to and fro in the earth, and from walking up and down in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1:8  |  Job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耶和華問撒但說：「你曾用心察看我的僕人約伯沒有？地上再沒有人像他完全正直，敬畏神，遠離惡事。」</a:t>
            </a:r>
          </a:p>
          <a:p xmlns:a="http://schemas.openxmlformats.org/drawingml/2006/main">
            <a:pPr algn="ctr">
              <a:buNone/>
            </a:pPr>
            <a:r>
              <a:rPr sz="2100">
                <a:solidFill>
                  <a:srgbClr val="FFFFFF"/>
                </a:solidFill>
                <a:latin typeface="Georgia"/>
                <a:ea typeface="Georgia"/>
                <a:cs typeface="Georgia"/>
              </a:rPr>
              <a:t>And the LORD said unto Satan, Hast thou considered my servant Job, that there is none like him in the earth, a perfect and an upright man, one that feareth God, and escheweth evil?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1:9  |  Job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撒但回答耶和華說：「約伯敬畏神，豈是無故呢？</a:t>
            </a:r>
          </a:p>
          <a:p xmlns:a="http://schemas.openxmlformats.org/drawingml/2006/main">
            <a:pPr algn="ctr">
              <a:buNone/>
            </a:pPr>
            <a:r>
              <a:rPr sz="2800">
                <a:solidFill>
                  <a:srgbClr val="FFFFFF"/>
                </a:solidFill>
                <a:latin typeface="Georgia"/>
                <a:ea typeface="Georgia"/>
                <a:cs typeface="Georgia"/>
              </a:rPr>
              <a:t>Then Satan answered the LORD, and said, Doth Job fear God for nought?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1:10  |  Job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你豈不是四面圈上籬笆圍護他和他的家，並他一切所有的嗎？他手所做的都蒙你賜福；他的家產也在地上增多。</a:t>
            </a:r>
          </a:p>
          <a:p xmlns:a="http://schemas.openxmlformats.org/drawingml/2006/main">
            <a:pPr algn="ctr">
              <a:buNone/>
            </a:pPr>
            <a:r>
              <a:rPr sz="2100">
                <a:solidFill>
                  <a:srgbClr val="FFFFFF"/>
                </a:solidFill>
                <a:latin typeface="Georgia"/>
                <a:ea typeface="Georgia"/>
                <a:cs typeface="Georgia"/>
              </a:rPr>
              <a:t>Hast not thou made an hedge about him, and about his house, and about all that he hath on every side? thou hast blessed the work of his hands, and his substance is increased in the land.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1:11  |  Job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你且伸手毀他一切所有的；他必當面棄掉你。」</a:t>
            </a:r>
          </a:p>
          <a:p xmlns:a="http://schemas.openxmlformats.org/drawingml/2006/main">
            <a:pPr algn="ctr">
              <a:buNone/>
            </a:pPr>
            <a:r>
              <a:rPr sz="2400">
                <a:solidFill>
                  <a:srgbClr val="FFFFFF"/>
                </a:solidFill>
                <a:latin typeface="Georgia"/>
                <a:ea typeface="Georgia"/>
                <a:cs typeface="Georgia"/>
              </a:rPr>
              <a:t>But put forth thine hand now, and touch all that he hath, and he will curse thee to thy face.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1:12  |  Job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耶和華對撒但說：「凡他所有的都在你手中；只是不可伸手加害於他。」於是撒但從耶和華面前退去。</a:t>
            </a:r>
          </a:p>
          <a:p xmlns:a="http://schemas.openxmlformats.org/drawingml/2006/main">
            <a:pPr algn="ctr">
              <a:buNone/>
            </a:pPr>
            <a:r>
              <a:rPr sz="2100">
                <a:solidFill>
                  <a:srgbClr val="FFFFFF"/>
                </a:solidFill>
                <a:latin typeface="Georgia"/>
                <a:ea typeface="Georgia"/>
                <a:cs typeface="Georgia"/>
              </a:rPr>
              <a:t>And the LORD said unto Satan, Behold, all that he hath is in thy power; only upon himself put not forth thine hand. So Satan went forth from the presence of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1:13  |  Job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有一天，約伯的兒女正在他們長兄的家裏吃飯喝酒，</a:t>
            </a:r>
          </a:p>
          <a:p xmlns:a="http://schemas.openxmlformats.org/drawingml/2006/main">
            <a:pPr algn="ctr">
              <a:buNone/>
            </a:pPr>
            <a:r>
              <a:rPr sz="2400">
                <a:solidFill>
                  <a:srgbClr val="FFFFFF"/>
                </a:solidFill>
                <a:latin typeface="Georgia"/>
                <a:ea typeface="Georgia"/>
                <a:cs typeface="Georgia"/>
              </a:rPr>
              <a:t>And there was a day when his sons and his daughters were eating and drinking wine in their eldest brother’s house: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1:14  |  Job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有報信的來見約伯，說：「牛正耕地，驢在旁邊吃草，</a:t>
            </a:r>
          </a:p>
          <a:p xmlns:a="http://schemas.openxmlformats.org/drawingml/2006/main">
            <a:pPr algn="ctr">
              <a:buNone/>
            </a:pPr>
            <a:r>
              <a:rPr sz="2400">
                <a:solidFill>
                  <a:srgbClr val="FFFFFF"/>
                </a:solidFill>
                <a:latin typeface="Georgia"/>
                <a:ea typeface="Georgia"/>
                <a:cs typeface="Georgia"/>
              </a:rPr>
              <a:t>And there came a messenger unto Job, and said, The oxen were plowing, and the asses feeding beside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1:15  |  Job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示巴人忽然闖來，把牲畜擄去，並用刀殺了僕人；惟有我一人逃脫，來報信給你。」</a:t>
            </a:r>
          </a:p>
          <a:p xmlns:a="http://schemas.openxmlformats.org/drawingml/2006/main">
            <a:pPr algn="ctr">
              <a:buNone/>
            </a:pPr>
            <a:r>
              <a:rPr sz="2100">
                <a:solidFill>
                  <a:srgbClr val="FFFFFF"/>
                </a:solidFill>
                <a:latin typeface="Georgia"/>
                <a:ea typeface="Georgia"/>
                <a:cs typeface="Georgia"/>
              </a:rPr>
              <a:t>And the Sabeans fell upon them, and took them away; yea, they have slain the servants with the edge of the sword; and I only am escaped alone to tell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1:16  |  Job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他還說話的時候，又有人來說：「神從天上降下火來，將群羊和僕人都燒滅了；惟有我一人逃脫，來報信給你。」</a:t>
            </a:r>
          </a:p>
          <a:p xmlns:a="http://schemas.openxmlformats.org/drawingml/2006/main">
            <a:pPr algn="ctr">
              <a:buNone/>
            </a:pPr>
            <a:r>
              <a:rPr sz="2100">
                <a:solidFill>
                  <a:srgbClr val="FFFFFF"/>
                </a:solidFill>
                <a:latin typeface="Georgia"/>
                <a:ea typeface="Georgia"/>
                <a:cs typeface="Georgia"/>
              </a:rPr>
              <a:t>While he was yet speaking, there came also another, and said, The fire of God is fallen from heaven, and hath burned up the sheep, and the servants, and consumed them; and I only am escaped alone to tell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1:17  |  Job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他還說話的時候，又有人來說：「迦勒底人分作三隊忽然闖來，把駱駝擄去，並用刀殺了僕人；惟有我一人逃脫，來報信給你。」</a:t>
            </a:r>
          </a:p>
          <a:p xmlns:a="http://schemas.openxmlformats.org/drawingml/2006/main">
            <a:pPr algn="ctr">
              <a:buNone/>
            </a:pPr>
            <a:r>
              <a:rPr sz="1800">
                <a:solidFill>
                  <a:srgbClr val="FFFFFF"/>
                </a:solidFill>
                <a:latin typeface="Georgia"/>
                <a:ea typeface="Georgia"/>
                <a:cs typeface="Georgia"/>
              </a:rPr>
              <a:t>While he was yet speaking, there came also another, and said, The Chaldeans made out three bands, and fell upon the camels, and have carried them away, yea, and slain the servants with the edge of the sword; and I only am escaped alone to tell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1:18  |  Job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他還說話的時候，又有人來說：「你的兒女正在他們長兄的家裏吃飯喝酒，</a:t>
            </a:r>
          </a:p>
          <a:p xmlns:a="http://schemas.openxmlformats.org/drawingml/2006/main">
            <a:pPr algn="ctr">
              <a:buNone/>
            </a:pPr>
            <a:r>
              <a:rPr sz="2100">
                <a:solidFill>
                  <a:srgbClr val="FFFFFF"/>
                </a:solidFill>
                <a:latin typeface="Georgia"/>
                <a:ea typeface="Georgia"/>
                <a:cs typeface="Georgia"/>
              </a:rPr>
              <a:t>While he was yet speaking, there came also another, and said, Thy sons and thy daughters were eating and drinking wine in their eldest brother’s house: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1:19  |  Job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不料，有狂風從曠野颳來，擊打房屋的四角，房屋倒塌在少年人身上，他們就都死了；惟有我一人逃脫，來報信給你。」</a:t>
            </a:r>
          </a:p>
          <a:p xmlns:a="http://schemas.openxmlformats.org/drawingml/2006/main">
            <a:pPr algn="ctr">
              <a:buNone/>
            </a:pPr>
            <a:r>
              <a:rPr sz="2100">
                <a:solidFill>
                  <a:srgbClr val="FFFFFF"/>
                </a:solidFill>
                <a:latin typeface="Georgia"/>
                <a:ea typeface="Georgia"/>
                <a:cs typeface="Georgia"/>
              </a:rPr>
              <a:t>And, behold, there came a great wind from the wilderness, and smote the four corners of the house, and it fell upon the young men, and they are dead; and I only am escaped alone to tell thee.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1:20  |  Job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約伯便起來，撕裂外袍，剃了頭，伏在地上下拜，</a:t>
            </a:r>
          </a:p>
          <a:p xmlns:a="http://schemas.openxmlformats.org/drawingml/2006/main">
            <a:pPr algn="ctr">
              <a:buNone/>
            </a:pPr>
            <a:r>
              <a:rPr sz="2400">
                <a:solidFill>
                  <a:srgbClr val="FFFFFF"/>
                </a:solidFill>
                <a:latin typeface="Georgia"/>
                <a:ea typeface="Georgia"/>
                <a:cs typeface="Georgia"/>
              </a:rPr>
              <a:t>Then Job arose, and rent his mantle, and shaved his head, and fell down upon the ground, and worshipped,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1:21  |  Job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說：「我赤身出於母胎，也必赤身歸回；賞賜的是耶和華，收取的也是耶和華。耶和華的名是應當稱頌的。」</a:t>
            </a:r>
          </a:p>
          <a:p xmlns:a="http://schemas.openxmlformats.org/drawingml/2006/main">
            <a:pPr algn="ctr">
              <a:buNone/>
            </a:pPr>
            <a:r>
              <a:rPr sz="2100">
                <a:solidFill>
                  <a:srgbClr val="FFFFFF"/>
                </a:solidFill>
                <a:latin typeface="Georgia"/>
                <a:ea typeface="Georgia"/>
                <a:cs typeface="Georgia"/>
              </a:rPr>
              <a:t>And said, Naked came I out of my mother’s womb, and naked shall I return thither: the LORD gave, and the LORD hath taken away; blessed be the name of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1:22  |  Job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在這一切的事上約伯並不犯罪，也不以神為愚妄。</a:t>
            </a:r>
          </a:p>
          <a:p xmlns:a="http://schemas.openxmlformats.org/drawingml/2006/main">
            <a:pPr algn="ctr">
              <a:buNone/>
            </a:pPr>
            <a:r>
              <a:rPr sz="2800">
                <a:solidFill>
                  <a:srgbClr val="FFFFFF"/>
                </a:solidFill>
                <a:latin typeface="Georgia"/>
                <a:ea typeface="Georgia"/>
                <a:cs typeface="Georgia"/>
              </a:rPr>
              <a:t>In all this Job sinned not, nor charged God foolishly.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2026-08-30T04:23:33.7230000Z</dcterms:created>
  <dcterms:modified xsi:type="dcterms:W3CDTF">2026-08-30T04:23:33.7230000Z</dcterms:modified>
</coreProperties>
</file>