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7f782966de472f" /><Relationship Type="http://schemas.openxmlformats.org/officeDocument/2006/relationships/extended-properties" Target="/docProps/app.xml" Id="R1f56e7288542430e" /><Relationship Type="http://schemas.openxmlformats.org/officeDocument/2006/relationships/officeDocument" Target="/ppt/presentation.xml" Id="Rdf30e02574b64fe7" /></Relationships>
</file>

<file path=ppt/presentation.xml><?xml version="1.0" encoding="utf-8"?>
<p:presentation xmlns:p="http://schemas.openxmlformats.org/presentationml/2006/main">
  <p:sldMasterIdLst>
    <p:sldMasterId xmlns:r="http://schemas.openxmlformats.org/officeDocument/2006/relationships" id="2147483648" r:id="Re9c6c81a3a114007"/>
  </p:sldMasterIdLst>
  <p:notesMasterIdLst>
    <p:notesMasterId xmlns:r="http://schemas.openxmlformats.org/officeDocument/2006/relationships" r:id="Rf8baa4cd82724e4c"/>
  </p:notesMasterIdLst>
  <p:sldIdLst>
    <p:sldId xmlns:r="http://schemas.openxmlformats.org/officeDocument/2006/relationships" id="256" r:id="R7ff4d3096a374941"/>
    <p:sldId xmlns:r="http://schemas.openxmlformats.org/officeDocument/2006/relationships" id="257" r:id="R75583e9d73ab4cc8"/>
    <p:sldId xmlns:r="http://schemas.openxmlformats.org/officeDocument/2006/relationships" id="258" r:id="Re1afeeee97f94630"/>
    <p:sldId xmlns:r="http://schemas.openxmlformats.org/officeDocument/2006/relationships" id="259" r:id="Rd62d3bcc122a41ba"/>
    <p:sldId xmlns:r="http://schemas.openxmlformats.org/officeDocument/2006/relationships" id="260" r:id="R743ed244e8ba4a21"/>
    <p:sldId xmlns:r="http://schemas.openxmlformats.org/officeDocument/2006/relationships" id="261" r:id="R9765fb6997464744"/>
    <p:sldId xmlns:r="http://schemas.openxmlformats.org/officeDocument/2006/relationships" id="262" r:id="Rbb58178a0d4c4bc6"/>
    <p:sldId xmlns:r="http://schemas.openxmlformats.org/officeDocument/2006/relationships" id="263" r:id="Rc427dd09e3f148ac"/>
    <p:sldId xmlns:r="http://schemas.openxmlformats.org/officeDocument/2006/relationships" id="264" r:id="Rbb56d594ca5b4c10"/>
    <p:sldId xmlns:r="http://schemas.openxmlformats.org/officeDocument/2006/relationships" id="265" r:id="Ra3a695f089894934"/>
    <p:sldId xmlns:r="http://schemas.openxmlformats.org/officeDocument/2006/relationships" id="266" r:id="R157b1125f20148f0"/>
    <p:sldId xmlns:r="http://schemas.openxmlformats.org/officeDocument/2006/relationships" id="267" r:id="R092de58c1b51407a"/>
    <p:sldId xmlns:r="http://schemas.openxmlformats.org/officeDocument/2006/relationships" id="268" r:id="Rf3e50b2af8984b66"/>
    <p:sldId xmlns:r="http://schemas.openxmlformats.org/officeDocument/2006/relationships" id="269" r:id="R005e75aa97f04c06"/>
    <p:sldId xmlns:r="http://schemas.openxmlformats.org/officeDocument/2006/relationships" id="270" r:id="R0cba29159aca4bee"/>
    <p:sldId xmlns:r="http://schemas.openxmlformats.org/officeDocument/2006/relationships" id="271" r:id="Rbbb11d14dbf94f01"/>
    <p:sldId xmlns:r="http://schemas.openxmlformats.org/officeDocument/2006/relationships" id="272" r:id="R131b18a1adbd46e7"/>
    <p:sldId xmlns:r="http://schemas.openxmlformats.org/officeDocument/2006/relationships" id="273" r:id="Rf53dbd79dd444a36"/>
    <p:sldId xmlns:r="http://schemas.openxmlformats.org/officeDocument/2006/relationships" id="274" r:id="R6bb9a68cd6ef4836"/>
    <p:sldId xmlns:r="http://schemas.openxmlformats.org/officeDocument/2006/relationships" id="275" r:id="R87a14307dc26492c"/>
    <p:sldId xmlns:r="http://schemas.openxmlformats.org/officeDocument/2006/relationships" id="276" r:id="Rd5a3a78567c241f1"/>
    <p:sldId xmlns:r="http://schemas.openxmlformats.org/officeDocument/2006/relationships" id="277" r:id="R0aaac22b77774ab3"/>
    <p:sldId xmlns:r="http://schemas.openxmlformats.org/officeDocument/2006/relationships" id="278" r:id="R2864be8b0db24200"/>
    <p:sldId xmlns:r="http://schemas.openxmlformats.org/officeDocument/2006/relationships" id="279" r:id="R8c1a14900d4c4266"/>
    <p:sldId xmlns:r="http://schemas.openxmlformats.org/officeDocument/2006/relationships" id="280" r:id="R53efbe8a42cb4796"/>
    <p:sldId xmlns:r="http://schemas.openxmlformats.org/officeDocument/2006/relationships" id="281" r:id="R31080fb860e64978"/>
    <p:sldId xmlns:r="http://schemas.openxmlformats.org/officeDocument/2006/relationships" id="282" r:id="R67331a0c107840e5"/>
    <p:sldId xmlns:r="http://schemas.openxmlformats.org/officeDocument/2006/relationships" id="283" r:id="R20a823531f0e4908"/>
    <p:sldId xmlns:r="http://schemas.openxmlformats.org/officeDocument/2006/relationships" id="284" r:id="Rd1eb946a186946c3"/>
    <p:sldId xmlns:r="http://schemas.openxmlformats.org/officeDocument/2006/relationships" id="285" r:id="Rd24f102c1b2d4f2e"/>
    <p:sldId xmlns:r="http://schemas.openxmlformats.org/officeDocument/2006/relationships" id="286" r:id="Re993214df3984fa2"/>
    <p:sldId xmlns:r="http://schemas.openxmlformats.org/officeDocument/2006/relationships" id="287" r:id="R322c02ef004d4ce8"/>
    <p:sldId xmlns:r="http://schemas.openxmlformats.org/officeDocument/2006/relationships" id="288" r:id="R0f70ebb7be084668"/>
    <p:sldId xmlns:r="http://schemas.openxmlformats.org/officeDocument/2006/relationships" id="289" r:id="R1571639afdbc4c80"/>
    <p:sldId xmlns:r="http://schemas.openxmlformats.org/officeDocument/2006/relationships" id="290" r:id="Rc88f8ad5e64a4feb"/>
    <p:sldId xmlns:r="http://schemas.openxmlformats.org/officeDocument/2006/relationships" id="291" r:id="Rbb483a4bcf0e498c"/>
    <p:sldId xmlns:r="http://schemas.openxmlformats.org/officeDocument/2006/relationships" id="292" r:id="Rbde57231994f462a"/>
    <p:sldId xmlns:r="http://schemas.openxmlformats.org/officeDocument/2006/relationships" id="293" r:id="R53cbaea1505f474c"/>
    <p:sldId xmlns:r="http://schemas.openxmlformats.org/officeDocument/2006/relationships" id="294" r:id="R7501592358204e33"/>
    <p:sldId xmlns:r="http://schemas.openxmlformats.org/officeDocument/2006/relationships" id="295" r:id="R7acdb9c6962d43a2"/>
    <p:sldId xmlns:r="http://schemas.openxmlformats.org/officeDocument/2006/relationships" id="296" r:id="Raf9877a797b34aec"/>
    <p:sldId xmlns:r="http://schemas.openxmlformats.org/officeDocument/2006/relationships" id="297" r:id="Rcbd3ab61acc24b9e"/>
    <p:sldId xmlns:r="http://schemas.openxmlformats.org/officeDocument/2006/relationships" id="298" r:id="R7fac2350e90d47ee"/>
    <p:sldId xmlns:r="http://schemas.openxmlformats.org/officeDocument/2006/relationships" id="299" r:id="Rb08e508adbf644e0"/>
    <p:sldId xmlns:r="http://schemas.openxmlformats.org/officeDocument/2006/relationships" id="300" r:id="R703e14dda256452b"/>
    <p:sldId xmlns:r="http://schemas.openxmlformats.org/officeDocument/2006/relationships" id="301" r:id="R55266883aa564037"/>
    <p:sldId xmlns:r="http://schemas.openxmlformats.org/officeDocument/2006/relationships" id="302" r:id="R6b4d7c37b5a44e95"/>
    <p:sldId xmlns:r="http://schemas.openxmlformats.org/officeDocument/2006/relationships" id="303" r:id="R862a0c1e7e124431"/>
    <p:sldId xmlns:r="http://schemas.openxmlformats.org/officeDocument/2006/relationships" id="304" r:id="Rc105e9a935a14ef5"/>
    <p:sldId xmlns:r="http://schemas.openxmlformats.org/officeDocument/2006/relationships" id="305" r:id="R6a37495bfd2e45cc"/>
    <p:sldId xmlns:r="http://schemas.openxmlformats.org/officeDocument/2006/relationships" id="306" r:id="R7d451bf5c76d4e8a"/>
    <p:sldId xmlns:r="http://schemas.openxmlformats.org/officeDocument/2006/relationships" id="307" r:id="R176c7c0eac194930"/>
    <p:sldId xmlns:r="http://schemas.openxmlformats.org/officeDocument/2006/relationships" id="308" r:id="R1083d3645e5c4cc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a80f44e90f407a" /><Relationship Type="http://schemas.openxmlformats.org/officeDocument/2006/relationships/slideMaster" Target="/ppt/slideMasters/slideMaster1.xml" Id="Re9c6c81a3a114007" /><Relationship Type="http://schemas.openxmlformats.org/officeDocument/2006/relationships/notesMaster" Target="/ppt/notesMasters/notesMaster1.xml" Id="Rf8baa4cd82724e4c" /><Relationship Type="http://schemas.openxmlformats.org/officeDocument/2006/relationships/presProps" Target="/ppt/presProps.xml" Id="R9b7cb115b12043f2" /><Relationship Type="http://schemas.openxmlformats.org/officeDocument/2006/relationships/tableStyles" Target="/ppt/tableStyles.xml" Id="R43273b9793d34067" /><Relationship Type="http://schemas.openxmlformats.org/officeDocument/2006/relationships/slide" Target="/ppt/slides/slide1.xml" Id="R7ff4d3096a374941" /><Relationship Type="http://schemas.openxmlformats.org/officeDocument/2006/relationships/slide" Target="/ppt/slides/slide2.xml" Id="R75583e9d73ab4cc8" /><Relationship Type="http://schemas.openxmlformats.org/officeDocument/2006/relationships/slide" Target="/ppt/slides/slide3.xml" Id="Re1afeeee97f94630" /><Relationship Type="http://schemas.openxmlformats.org/officeDocument/2006/relationships/slide" Target="/ppt/slides/slide4.xml" Id="Rd62d3bcc122a41ba" /><Relationship Type="http://schemas.openxmlformats.org/officeDocument/2006/relationships/slide" Target="/ppt/slides/slide5.xml" Id="R743ed244e8ba4a21" /><Relationship Type="http://schemas.openxmlformats.org/officeDocument/2006/relationships/slide" Target="/ppt/slides/slide6.xml" Id="R9765fb6997464744" /><Relationship Type="http://schemas.openxmlformats.org/officeDocument/2006/relationships/slide" Target="/ppt/slides/slide7.xml" Id="Rbb58178a0d4c4bc6" /><Relationship Type="http://schemas.openxmlformats.org/officeDocument/2006/relationships/slide" Target="/ppt/slides/slide8.xml" Id="Rc427dd09e3f148ac" /><Relationship Type="http://schemas.openxmlformats.org/officeDocument/2006/relationships/slide" Target="/ppt/slides/slide9.xml" Id="Rbb56d594ca5b4c10" /><Relationship Type="http://schemas.openxmlformats.org/officeDocument/2006/relationships/slide" Target="/ppt/slides/slide10.xml" Id="Ra3a695f089894934" /><Relationship Type="http://schemas.openxmlformats.org/officeDocument/2006/relationships/slide" Target="/ppt/slides/slide11.xml" Id="R157b1125f20148f0" /><Relationship Type="http://schemas.openxmlformats.org/officeDocument/2006/relationships/slide" Target="/ppt/slides/slide12.xml" Id="R092de58c1b51407a" /><Relationship Type="http://schemas.openxmlformats.org/officeDocument/2006/relationships/slide" Target="/ppt/slides/slide13.xml" Id="Rf3e50b2af8984b66" /><Relationship Type="http://schemas.openxmlformats.org/officeDocument/2006/relationships/slide" Target="/ppt/slides/slide14.xml" Id="R005e75aa97f04c06" /><Relationship Type="http://schemas.openxmlformats.org/officeDocument/2006/relationships/slide" Target="/ppt/slides/slide15.xml" Id="R0cba29159aca4bee" /><Relationship Type="http://schemas.openxmlformats.org/officeDocument/2006/relationships/slide" Target="/ppt/slides/slide16.xml" Id="Rbbb11d14dbf94f01" /><Relationship Type="http://schemas.openxmlformats.org/officeDocument/2006/relationships/slide" Target="/ppt/slides/slide17.xml" Id="R131b18a1adbd46e7" /><Relationship Type="http://schemas.openxmlformats.org/officeDocument/2006/relationships/slide" Target="/ppt/slides/slide18.xml" Id="Rf53dbd79dd444a36" /><Relationship Type="http://schemas.openxmlformats.org/officeDocument/2006/relationships/slide" Target="/ppt/slides/slide19.xml" Id="R6bb9a68cd6ef4836" /><Relationship Type="http://schemas.openxmlformats.org/officeDocument/2006/relationships/slide" Target="/ppt/slides/slide20.xml" Id="R87a14307dc26492c" /><Relationship Type="http://schemas.openxmlformats.org/officeDocument/2006/relationships/slide" Target="/ppt/slides/slide21.xml" Id="Rd5a3a78567c241f1" /><Relationship Type="http://schemas.openxmlformats.org/officeDocument/2006/relationships/slide" Target="/ppt/slides/slide22.xml" Id="R0aaac22b77774ab3" /><Relationship Type="http://schemas.openxmlformats.org/officeDocument/2006/relationships/slide" Target="/ppt/slides/slide23.xml" Id="R2864be8b0db24200" /><Relationship Type="http://schemas.openxmlformats.org/officeDocument/2006/relationships/slide" Target="/ppt/slides/slide24.xml" Id="R8c1a14900d4c4266" /><Relationship Type="http://schemas.openxmlformats.org/officeDocument/2006/relationships/slide" Target="/ppt/slides/slide25.xml" Id="R53efbe8a42cb4796" /><Relationship Type="http://schemas.openxmlformats.org/officeDocument/2006/relationships/slide" Target="/ppt/slides/slide26.xml" Id="R31080fb860e64978" /><Relationship Type="http://schemas.openxmlformats.org/officeDocument/2006/relationships/slide" Target="/ppt/slides/slide27.xml" Id="R67331a0c107840e5" /><Relationship Type="http://schemas.openxmlformats.org/officeDocument/2006/relationships/slide" Target="/ppt/slides/slide28.xml" Id="R20a823531f0e4908" /><Relationship Type="http://schemas.openxmlformats.org/officeDocument/2006/relationships/slide" Target="/ppt/slides/slide29.xml" Id="Rd1eb946a186946c3" /><Relationship Type="http://schemas.openxmlformats.org/officeDocument/2006/relationships/slide" Target="/ppt/slides/slide30.xml" Id="Rd24f102c1b2d4f2e" /><Relationship Type="http://schemas.openxmlformats.org/officeDocument/2006/relationships/slide" Target="/ppt/slides/slide31.xml" Id="Re993214df3984fa2" /><Relationship Type="http://schemas.openxmlformats.org/officeDocument/2006/relationships/slide" Target="/ppt/slides/slide32.xml" Id="R322c02ef004d4ce8" /><Relationship Type="http://schemas.openxmlformats.org/officeDocument/2006/relationships/slide" Target="/ppt/slides/slide33.xml" Id="R0f70ebb7be084668" /><Relationship Type="http://schemas.openxmlformats.org/officeDocument/2006/relationships/slide" Target="/ppt/slides/slide34.xml" Id="R1571639afdbc4c80" /><Relationship Type="http://schemas.openxmlformats.org/officeDocument/2006/relationships/slide" Target="/ppt/slides/slide35.xml" Id="Rc88f8ad5e64a4feb" /><Relationship Type="http://schemas.openxmlformats.org/officeDocument/2006/relationships/slide" Target="/ppt/slides/slide36.xml" Id="Rbb483a4bcf0e498c" /><Relationship Type="http://schemas.openxmlformats.org/officeDocument/2006/relationships/slide" Target="/ppt/slides/slide37.xml" Id="Rbde57231994f462a" /><Relationship Type="http://schemas.openxmlformats.org/officeDocument/2006/relationships/slide" Target="/ppt/slides/slide38.xml" Id="R53cbaea1505f474c" /><Relationship Type="http://schemas.openxmlformats.org/officeDocument/2006/relationships/slide" Target="/ppt/slides/slide39.xml" Id="R7501592358204e33" /><Relationship Type="http://schemas.openxmlformats.org/officeDocument/2006/relationships/slide" Target="/ppt/slides/slide40.xml" Id="R7acdb9c6962d43a2" /><Relationship Type="http://schemas.openxmlformats.org/officeDocument/2006/relationships/slide" Target="/ppt/slides/slide41.xml" Id="Raf9877a797b34aec" /><Relationship Type="http://schemas.openxmlformats.org/officeDocument/2006/relationships/slide" Target="/ppt/slides/slide42.xml" Id="Rcbd3ab61acc24b9e" /><Relationship Type="http://schemas.openxmlformats.org/officeDocument/2006/relationships/slide" Target="/ppt/slides/slide43.xml" Id="R7fac2350e90d47ee" /><Relationship Type="http://schemas.openxmlformats.org/officeDocument/2006/relationships/slide" Target="/ppt/slides/slide44.xml" Id="Rb08e508adbf644e0" /><Relationship Type="http://schemas.openxmlformats.org/officeDocument/2006/relationships/slide" Target="/ppt/slides/slide45.xml" Id="R703e14dda256452b" /><Relationship Type="http://schemas.openxmlformats.org/officeDocument/2006/relationships/slide" Target="/ppt/slides/slide46.xml" Id="R55266883aa564037" /><Relationship Type="http://schemas.openxmlformats.org/officeDocument/2006/relationships/slide" Target="/ppt/slides/slide47.xml" Id="R6b4d7c37b5a44e95" /><Relationship Type="http://schemas.openxmlformats.org/officeDocument/2006/relationships/slide" Target="/ppt/slides/slide48.xml" Id="R862a0c1e7e124431" /><Relationship Type="http://schemas.openxmlformats.org/officeDocument/2006/relationships/slide" Target="/ppt/slides/slide49.xml" Id="Rc105e9a935a14ef5" /><Relationship Type="http://schemas.openxmlformats.org/officeDocument/2006/relationships/slide" Target="/ppt/slides/slide50.xml" Id="R6a37495bfd2e45cc" /><Relationship Type="http://schemas.openxmlformats.org/officeDocument/2006/relationships/slide" Target="/ppt/slides/slide51.xml" Id="R7d451bf5c76d4e8a" /><Relationship Type="http://schemas.openxmlformats.org/officeDocument/2006/relationships/slide" Target="/ppt/slides/slide52.xml" Id="R176c7c0eac194930" /><Relationship Type="http://schemas.openxmlformats.org/officeDocument/2006/relationships/slide" Target="/ppt/slides/slide53.xml" Id="R1083d3645e5c4cc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358eb8d4b747b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96c1201e0948fd" /><Relationship Type="http://schemas.openxmlformats.org/officeDocument/2006/relationships/notesMaster" Target="/ppt/notesMasters/notesMaster1.xml" Id="R03f91dd12bcb44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4e93f18bf7141ec" /><Relationship Type="http://schemas.openxmlformats.org/officeDocument/2006/relationships/notesMaster" Target="/ppt/notesMasters/notesMaster1.xml" Id="R6296ffde55224c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4918b75b4e4d98" /><Relationship Type="http://schemas.openxmlformats.org/officeDocument/2006/relationships/notesMaster" Target="/ppt/notesMasters/notesMaster1.xml" Id="Rb0963d5e830945c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20b001479e4d26" /><Relationship Type="http://schemas.openxmlformats.org/officeDocument/2006/relationships/notesMaster" Target="/ppt/notesMasters/notesMaster1.xml" Id="R37c370f405ec48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727169f6f04cbd" /><Relationship Type="http://schemas.openxmlformats.org/officeDocument/2006/relationships/notesMaster" Target="/ppt/notesMasters/notesMaster1.xml" Id="Ra7ae7fd216ff45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7f7cf0adcea49d1" /><Relationship Type="http://schemas.openxmlformats.org/officeDocument/2006/relationships/notesMaster" Target="/ppt/notesMasters/notesMaster1.xml" Id="R129ba1258d5c4c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1bade065bd547c4" /><Relationship Type="http://schemas.openxmlformats.org/officeDocument/2006/relationships/notesMaster" Target="/ppt/notesMasters/notesMaster1.xml" Id="R107ccf30599445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71a2fade4d41ad" /><Relationship Type="http://schemas.openxmlformats.org/officeDocument/2006/relationships/notesMaster" Target="/ppt/notesMasters/notesMaster1.xml" Id="R19a31c94d6cb42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c4ee09b0944af6" /><Relationship Type="http://schemas.openxmlformats.org/officeDocument/2006/relationships/notesMaster" Target="/ppt/notesMasters/notesMaster1.xml" Id="R83279c7db3ee47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f975df61444683" /><Relationship Type="http://schemas.openxmlformats.org/officeDocument/2006/relationships/notesMaster" Target="/ppt/notesMasters/notesMaster1.xml" Id="R9955169f816f4e4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599380f4e143c3" /><Relationship Type="http://schemas.openxmlformats.org/officeDocument/2006/relationships/notesMaster" Target="/ppt/notesMasters/notesMaster1.xml" Id="Rfa8fc43e08cb4d3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b883c091524ee3" /><Relationship Type="http://schemas.openxmlformats.org/officeDocument/2006/relationships/notesMaster" Target="/ppt/notesMasters/notesMaster1.xml" Id="R071f11cc7eff46b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97073fc0674696" /><Relationship Type="http://schemas.openxmlformats.org/officeDocument/2006/relationships/notesMaster" Target="/ppt/notesMasters/notesMaster1.xml" Id="Re8dd7798d1054b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8a317e18aea4ab0" /><Relationship Type="http://schemas.openxmlformats.org/officeDocument/2006/relationships/notesMaster" Target="/ppt/notesMasters/notesMaster1.xml" Id="Rc4c016199de74f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4cc4aa467494a4f" /><Relationship Type="http://schemas.openxmlformats.org/officeDocument/2006/relationships/notesMaster" Target="/ppt/notesMasters/notesMaster1.xml" Id="R12b3c275aa6d46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80445c138634f03" /><Relationship Type="http://schemas.openxmlformats.org/officeDocument/2006/relationships/notesMaster" Target="/ppt/notesMasters/notesMaster1.xml" Id="R57fb0ce264584a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28bbf6630504864" /><Relationship Type="http://schemas.openxmlformats.org/officeDocument/2006/relationships/notesMaster" Target="/ppt/notesMasters/notesMaster1.xml" Id="Re95d2de99db5486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89b7a1180c4f73" /><Relationship Type="http://schemas.openxmlformats.org/officeDocument/2006/relationships/notesMaster" Target="/ppt/notesMasters/notesMaster1.xml" Id="Ra21641752bdd404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094664894904418" /><Relationship Type="http://schemas.openxmlformats.org/officeDocument/2006/relationships/notesMaster" Target="/ppt/notesMasters/notesMaster1.xml" Id="Rbfb7f0e6bd08458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85fc27202884b24" /><Relationship Type="http://schemas.openxmlformats.org/officeDocument/2006/relationships/notesMaster" Target="/ppt/notesMasters/notesMaster1.xml" Id="Rb63f7aee3540459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9f4ca8a8ec84299" /><Relationship Type="http://schemas.openxmlformats.org/officeDocument/2006/relationships/notesMaster" Target="/ppt/notesMasters/notesMaster1.xml" Id="R31848370ea0947a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ed379d86b934c37" /><Relationship Type="http://schemas.openxmlformats.org/officeDocument/2006/relationships/notesMaster" Target="/ppt/notesMasters/notesMaster1.xml" Id="Ra9ab6ee109d34bf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0c9b9ca76df4e21" /><Relationship Type="http://schemas.openxmlformats.org/officeDocument/2006/relationships/notesMaster" Target="/ppt/notesMasters/notesMaster1.xml" Id="R42335c62cde448b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c0518ef95284d2e" /><Relationship Type="http://schemas.openxmlformats.org/officeDocument/2006/relationships/notesMaster" Target="/ppt/notesMasters/notesMaster1.xml" Id="R005966ff2fa2493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c0a543df4d84379" /><Relationship Type="http://schemas.openxmlformats.org/officeDocument/2006/relationships/notesMaster" Target="/ppt/notesMasters/notesMaster1.xml" Id="R5fe0af8229cb42d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2ae76aa6ab74640" /><Relationship Type="http://schemas.openxmlformats.org/officeDocument/2006/relationships/notesMaster" Target="/ppt/notesMasters/notesMaster1.xml" Id="Rd304ff1d933c492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bc413550652466c" /><Relationship Type="http://schemas.openxmlformats.org/officeDocument/2006/relationships/notesMaster" Target="/ppt/notesMasters/notesMaster1.xml" Id="R67cc9eee08d84b8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683b052f1e44087" /><Relationship Type="http://schemas.openxmlformats.org/officeDocument/2006/relationships/notesMaster" Target="/ppt/notesMasters/notesMaster1.xml" Id="R937fb39c79a94ec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3ab9c3a14b34aff" /><Relationship Type="http://schemas.openxmlformats.org/officeDocument/2006/relationships/notesMaster" Target="/ppt/notesMasters/notesMaster1.xml" Id="Re24bdcb21663450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714060eaf684cc4" /><Relationship Type="http://schemas.openxmlformats.org/officeDocument/2006/relationships/notesMaster" Target="/ppt/notesMasters/notesMaster1.xml" Id="Rbbe8c717c3e740d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c5ea2d9b02a43b1" /><Relationship Type="http://schemas.openxmlformats.org/officeDocument/2006/relationships/notesMaster" Target="/ppt/notesMasters/notesMaster1.xml" Id="Rb83239380a2c4b3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d1e28b753a6409d" /><Relationship Type="http://schemas.openxmlformats.org/officeDocument/2006/relationships/notesMaster" Target="/ppt/notesMasters/notesMaster1.xml" Id="R3630a77402584ae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6fcff84b42f4011" /><Relationship Type="http://schemas.openxmlformats.org/officeDocument/2006/relationships/notesMaster" Target="/ppt/notesMasters/notesMaster1.xml" Id="Rdee46996cb4c459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932da8f17b34479" /><Relationship Type="http://schemas.openxmlformats.org/officeDocument/2006/relationships/notesMaster" Target="/ppt/notesMasters/notesMaster1.xml" Id="Ra17f0b8a5332475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49c9387a1394d25" /><Relationship Type="http://schemas.openxmlformats.org/officeDocument/2006/relationships/notesMaster" Target="/ppt/notesMasters/notesMaster1.xml" Id="R6dd76b08b92f4b4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d687132410341aa" /><Relationship Type="http://schemas.openxmlformats.org/officeDocument/2006/relationships/notesMaster" Target="/ppt/notesMasters/notesMaster1.xml" Id="R36beb040912f45d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d9eab1561064f98" /><Relationship Type="http://schemas.openxmlformats.org/officeDocument/2006/relationships/notesMaster" Target="/ppt/notesMasters/notesMaster1.xml" Id="R8d00f259affd425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575d3ac17ce4bfa" /><Relationship Type="http://schemas.openxmlformats.org/officeDocument/2006/relationships/notesMaster" Target="/ppt/notesMasters/notesMaster1.xml" Id="Rb4f749e24fd74e6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ee4851743444e00" /><Relationship Type="http://schemas.openxmlformats.org/officeDocument/2006/relationships/notesMaster" Target="/ppt/notesMasters/notesMaster1.xml" Id="R55ba33a145ed4c5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5d763db0cdd4508" /><Relationship Type="http://schemas.openxmlformats.org/officeDocument/2006/relationships/notesMaster" Target="/ppt/notesMasters/notesMaster1.xml" Id="R8980fb0ab9c441b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4287750837d4ada" /><Relationship Type="http://schemas.openxmlformats.org/officeDocument/2006/relationships/notesMaster" Target="/ppt/notesMasters/notesMaster1.xml" Id="R7ddc880ae295472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3b6d2653f114a65" /><Relationship Type="http://schemas.openxmlformats.org/officeDocument/2006/relationships/notesMaster" Target="/ppt/notesMasters/notesMaster1.xml" Id="R61e4dac5a7654c0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cf4322037074c3e" /><Relationship Type="http://schemas.openxmlformats.org/officeDocument/2006/relationships/notesMaster" Target="/ppt/notesMasters/notesMaster1.xml" Id="R226e7ca2ad354ba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7e35a908ab24270" /><Relationship Type="http://schemas.openxmlformats.org/officeDocument/2006/relationships/notesMaster" Target="/ppt/notesMasters/notesMaster1.xml" Id="R9925766c22724b0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e34105e43c947f1" /><Relationship Type="http://schemas.openxmlformats.org/officeDocument/2006/relationships/notesMaster" Target="/ppt/notesMasters/notesMaster1.xml" Id="R3006e389f36e45d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d9ee3fc810a4e73" /><Relationship Type="http://schemas.openxmlformats.org/officeDocument/2006/relationships/notesMaster" Target="/ppt/notesMasters/notesMaster1.xml" Id="R8c7bd6a503f347b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57116160e1a481c" /><Relationship Type="http://schemas.openxmlformats.org/officeDocument/2006/relationships/notesMaster" Target="/ppt/notesMasters/notesMaster1.xml" Id="R386bbd05e0fc4df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4f8450ccd364581" /><Relationship Type="http://schemas.openxmlformats.org/officeDocument/2006/relationships/notesMaster" Target="/ppt/notesMasters/notesMaster1.xml" Id="R773ac21a19bb4aa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b97e74134084915" /><Relationship Type="http://schemas.openxmlformats.org/officeDocument/2006/relationships/notesMaster" Target="/ppt/notesMasters/notesMaster1.xml" Id="R2825c2e617af47d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508fbeb7aa2a4748" /><Relationship Type="http://schemas.openxmlformats.org/officeDocument/2006/relationships/notesMaster" Target="/ppt/notesMasters/notesMaster1.xml" Id="Rfae33e24251941c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f22e708953e4ced" /><Relationship Type="http://schemas.openxmlformats.org/officeDocument/2006/relationships/notesMaster" Target="/ppt/notesMasters/notesMaster1.xml" Id="R8b948657d4844d8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44ee093d0a5f4ec9" /><Relationship Type="http://schemas.openxmlformats.org/officeDocument/2006/relationships/notesMaster" Target="/ppt/notesMasters/notesMaster1.xml" Id="R7acceccd0f58422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5547cbc87dd4691" /><Relationship Type="http://schemas.openxmlformats.org/officeDocument/2006/relationships/notesMaster" Target="/ppt/notesMasters/notesMaster1.xml" Id="Red1a5f981c944d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92c3e2d255454f" /><Relationship Type="http://schemas.openxmlformats.org/officeDocument/2006/relationships/image" Target="/ppt/media/image.png" Id="R6ae4ce3eea854d7a" /><Relationship Type="http://schemas.openxmlformats.org/officeDocument/2006/relationships/image" Target="/ppt/media/image2.png" Id="R4d8687ad17b44b56" /><Relationship Type="http://schemas.openxmlformats.org/officeDocument/2006/relationships/image" Target="/ppt/media/image.jpeg" Id="Rea3d56982e0240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876261215f430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ae4ce3eea854d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d8687ad17b44b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a3d56982e02402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5168439a244d67" /><Relationship Type="http://schemas.openxmlformats.org/officeDocument/2006/relationships/slideLayout" Target="/ppt/slideLayouts/slideLayout1.xml" Id="Rcf24389001174ce2" /><Relationship Type="http://schemas.openxmlformats.org/officeDocument/2006/relationships/slideLayout" Target="/ppt/slideLayouts/slideLayout2.xml" Id="Rc29ddb15154f48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24389001174ce2"/>
    <p:sldLayoutId xmlns:r="http://schemas.openxmlformats.org/officeDocument/2006/relationships" id="2147483650" r:id="Rc29ddb15154f48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ebe35d6d484f40" /><Relationship Type="http://schemas.openxmlformats.org/officeDocument/2006/relationships/notesSlide" Target="/ppt/notesSlides/notesSlide1.xml" Id="R156b8c23510c4a7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9f796eb5d584ffd" /><Relationship Type="http://schemas.openxmlformats.org/officeDocument/2006/relationships/notesSlide" Target="/ppt/notesSlides/notesSlide2.xml" Id="R4c2e7a141f6346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628dfe87b6b4327" /><Relationship Type="http://schemas.openxmlformats.org/officeDocument/2006/relationships/notesSlide" Target="/ppt/notesSlides/notesSlide3.xml" Id="R0cd47300142a4a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ad113fee1d641c3" /><Relationship Type="http://schemas.openxmlformats.org/officeDocument/2006/relationships/notesSlide" Target="/ppt/notesSlides/notesSlide4.xml" Id="Rc6623ebb90294b0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539e14dd4bb44aa" /><Relationship Type="http://schemas.openxmlformats.org/officeDocument/2006/relationships/notesSlide" Target="/ppt/notesSlides/notesSlide5.xml" Id="Re86f60987f75439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c7a4e9981964b50" /><Relationship Type="http://schemas.openxmlformats.org/officeDocument/2006/relationships/notesSlide" Target="/ppt/notesSlides/notesSlide6.xml" Id="R742ee636b17d47d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55f65e293894250" /><Relationship Type="http://schemas.openxmlformats.org/officeDocument/2006/relationships/notesSlide" Target="/ppt/notesSlides/notesSlide7.xml" Id="Rfc25ab325bc9458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367f902167c4605" /><Relationship Type="http://schemas.openxmlformats.org/officeDocument/2006/relationships/notesSlide" Target="/ppt/notesSlides/notesSlide8.xml" Id="Rdce01ecbe4fa433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98053702a7741ed" /><Relationship Type="http://schemas.openxmlformats.org/officeDocument/2006/relationships/notesSlide" Target="/ppt/notesSlides/notesSlide9.xml" Id="R400cef015eef41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2667c5b50794a55" /><Relationship Type="http://schemas.openxmlformats.org/officeDocument/2006/relationships/notesSlide" Target="/ppt/notesSlides/notesSlide10.xml" Id="R4a8ca77c4689423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c6c9096cdfc4520" /><Relationship Type="http://schemas.openxmlformats.org/officeDocument/2006/relationships/notesSlide" Target="/ppt/notesSlides/notesSlide11.xml" Id="R73c87d8440f6483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8f4786efdc460f" /><Relationship Type="http://schemas.openxmlformats.org/officeDocument/2006/relationships/notesSlide" Target="/ppt/notesSlides/notesSlide12.xml" Id="Rb5336afc60df45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6664e96e38b4f82" /><Relationship Type="http://schemas.openxmlformats.org/officeDocument/2006/relationships/notesSlide" Target="/ppt/notesSlides/notesSlide13.xml" Id="R947874246c5140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c89f1e0ff64963" /><Relationship Type="http://schemas.openxmlformats.org/officeDocument/2006/relationships/notesSlide" Target="/ppt/notesSlides/notesSlide14.xml" Id="Rb775852604e549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b8268a651646d6" /><Relationship Type="http://schemas.openxmlformats.org/officeDocument/2006/relationships/notesSlide" Target="/ppt/notesSlides/notesSlide15.xml" Id="Rd278f189667d41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3c6cec819234270" /><Relationship Type="http://schemas.openxmlformats.org/officeDocument/2006/relationships/notesSlide" Target="/ppt/notesSlides/notesSlide16.xml" Id="Rc11889d0c66f459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960e4132e0f4150" /><Relationship Type="http://schemas.openxmlformats.org/officeDocument/2006/relationships/notesSlide" Target="/ppt/notesSlides/notesSlide17.xml" Id="R6681e3be0fc942d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a71040c985244fe" /><Relationship Type="http://schemas.openxmlformats.org/officeDocument/2006/relationships/notesSlide" Target="/ppt/notesSlides/notesSlide18.xml" Id="Rc209813e77be4cc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3b653e9dab24698" /><Relationship Type="http://schemas.openxmlformats.org/officeDocument/2006/relationships/notesSlide" Target="/ppt/notesSlides/notesSlide19.xml" Id="R38698ca64afc41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5b806e63eb4ed8" /><Relationship Type="http://schemas.openxmlformats.org/officeDocument/2006/relationships/notesSlide" Target="/ppt/notesSlides/notesSlide20.xml" Id="R8b761a1d2003443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aed08a3eae245af" /><Relationship Type="http://schemas.openxmlformats.org/officeDocument/2006/relationships/notesSlide" Target="/ppt/notesSlides/notesSlide21.xml" Id="Rd8cfaf54f3954a6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f81f382fd4c4ad8" /><Relationship Type="http://schemas.openxmlformats.org/officeDocument/2006/relationships/notesSlide" Target="/ppt/notesSlides/notesSlide22.xml" Id="R8a3c1553f99b45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93efe1f706a4b6a" /><Relationship Type="http://schemas.openxmlformats.org/officeDocument/2006/relationships/notesSlide" Target="/ppt/notesSlides/notesSlide23.xml" Id="Re4a2d36c46ae44a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d76975f54a44dae" /><Relationship Type="http://schemas.openxmlformats.org/officeDocument/2006/relationships/notesSlide" Target="/ppt/notesSlides/notesSlide24.xml" Id="R268fe7918224474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f4e1141fe3b4042" /><Relationship Type="http://schemas.openxmlformats.org/officeDocument/2006/relationships/notesSlide" Target="/ppt/notesSlides/notesSlide25.xml" Id="Rf3b868240d604d7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6731100e7fc4c78" /><Relationship Type="http://schemas.openxmlformats.org/officeDocument/2006/relationships/notesSlide" Target="/ppt/notesSlides/notesSlide26.xml" Id="Ra5927497e58d4d6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92ebdc9d1a94e99" /><Relationship Type="http://schemas.openxmlformats.org/officeDocument/2006/relationships/notesSlide" Target="/ppt/notesSlides/notesSlide27.xml" Id="R06d0813110e24a0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f8145249587409c" /><Relationship Type="http://schemas.openxmlformats.org/officeDocument/2006/relationships/notesSlide" Target="/ppt/notesSlides/notesSlide28.xml" Id="Rea4a7db5273a499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5f2aa9f2a9a42b3" /><Relationship Type="http://schemas.openxmlformats.org/officeDocument/2006/relationships/notesSlide" Target="/ppt/notesSlides/notesSlide29.xml" Id="Rc6b4eeb1b87641d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192cb456f384811" /><Relationship Type="http://schemas.openxmlformats.org/officeDocument/2006/relationships/notesSlide" Target="/ppt/notesSlides/notesSlide30.xml" Id="Rcf5f0ed9a1d24ba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65cef617bd545de" /><Relationship Type="http://schemas.openxmlformats.org/officeDocument/2006/relationships/notesSlide" Target="/ppt/notesSlides/notesSlide31.xml" Id="R6ea38e4bd2c748c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931d1feafd64faa" /><Relationship Type="http://schemas.openxmlformats.org/officeDocument/2006/relationships/notesSlide" Target="/ppt/notesSlides/notesSlide32.xml" Id="Rea944d92027d4ff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1c3282af86e4e2c" /><Relationship Type="http://schemas.openxmlformats.org/officeDocument/2006/relationships/notesSlide" Target="/ppt/notesSlides/notesSlide33.xml" Id="R444d580641a4444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f17bc7c4de44c2b" /><Relationship Type="http://schemas.openxmlformats.org/officeDocument/2006/relationships/notesSlide" Target="/ppt/notesSlides/notesSlide34.xml" Id="Ra2a4ca89940845e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0f58d2991f245d7" /><Relationship Type="http://schemas.openxmlformats.org/officeDocument/2006/relationships/notesSlide" Target="/ppt/notesSlides/notesSlide35.xml" Id="R1f7fa56a078a420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559ce8a15524dc6" /><Relationship Type="http://schemas.openxmlformats.org/officeDocument/2006/relationships/notesSlide" Target="/ppt/notesSlides/notesSlide36.xml" Id="Rc83c6cf24ec44fc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6d47d5221404644" /><Relationship Type="http://schemas.openxmlformats.org/officeDocument/2006/relationships/notesSlide" Target="/ppt/notesSlides/notesSlide37.xml" Id="R864b8de7ebe3432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1b7dcb71f9e47d3" /><Relationship Type="http://schemas.openxmlformats.org/officeDocument/2006/relationships/notesSlide" Target="/ppt/notesSlides/notesSlide38.xml" Id="Rbaa9a1d3151a442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44a70f01b4a4f9e" /><Relationship Type="http://schemas.openxmlformats.org/officeDocument/2006/relationships/notesSlide" Target="/ppt/notesSlides/notesSlide39.xml" Id="Rcab93853ed604bf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e0edf9dcfda46d6" /><Relationship Type="http://schemas.openxmlformats.org/officeDocument/2006/relationships/notesSlide" Target="/ppt/notesSlides/notesSlide40.xml" Id="Rfdab33ba6a004ac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cd2f00a5ddb435a" /><Relationship Type="http://schemas.openxmlformats.org/officeDocument/2006/relationships/notesSlide" Target="/ppt/notesSlides/notesSlide41.xml" Id="R281d9dc44b4644a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9daf0483c3e403c" /><Relationship Type="http://schemas.openxmlformats.org/officeDocument/2006/relationships/notesSlide" Target="/ppt/notesSlides/notesSlide42.xml" Id="Rcf4638ca4655460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0c56218776b4c7c" /><Relationship Type="http://schemas.openxmlformats.org/officeDocument/2006/relationships/notesSlide" Target="/ppt/notesSlides/notesSlide43.xml" Id="Ra754ebc3769b4f0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a26ac78bb6c4c73" /><Relationship Type="http://schemas.openxmlformats.org/officeDocument/2006/relationships/notesSlide" Target="/ppt/notesSlides/notesSlide44.xml" Id="Rf4e473dfe99448c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95e262f947444da" /><Relationship Type="http://schemas.openxmlformats.org/officeDocument/2006/relationships/notesSlide" Target="/ppt/notesSlides/notesSlide45.xml" Id="R54fe01f40f5b41d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72df52a3a734c63" /><Relationship Type="http://schemas.openxmlformats.org/officeDocument/2006/relationships/notesSlide" Target="/ppt/notesSlides/notesSlide46.xml" Id="Rcdc501aa5cf74ea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b18bfcdbf0f409f" /><Relationship Type="http://schemas.openxmlformats.org/officeDocument/2006/relationships/notesSlide" Target="/ppt/notesSlides/notesSlide47.xml" Id="Rcf70195846ad47f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7efaa8b54624cfb" /><Relationship Type="http://schemas.openxmlformats.org/officeDocument/2006/relationships/notesSlide" Target="/ppt/notesSlides/notesSlide48.xml" Id="Rf88373d6f23b4c1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1c90e422dd8d4589" /><Relationship Type="http://schemas.openxmlformats.org/officeDocument/2006/relationships/notesSlide" Target="/ppt/notesSlides/notesSlide49.xml" Id="Rae48a5a1cf5d4f8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df5b206b5da749d4" /><Relationship Type="http://schemas.openxmlformats.org/officeDocument/2006/relationships/notesSlide" Target="/ppt/notesSlides/notesSlide50.xml" Id="R4ef35abf216f4b0f"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de9219f203648fe" /><Relationship Type="http://schemas.openxmlformats.org/officeDocument/2006/relationships/notesSlide" Target="/ppt/notesSlides/notesSlide51.xml" Id="R9cf08a02abf54fe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d19dd1483cd94cb4" /><Relationship Type="http://schemas.openxmlformats.org/officeDocument/2006/relationships/notesSlide" Target="/ppt/notesSlides/notesSlide52.xml" Id="R49e595299cc94ce0"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577c986385024b51" /><Relationship Type="http://schemas.openxmlformats.org/officeDocument/2006/relationships/notesSlide" Target="/ppt/notesSlides/notesSlide53.xml" Id="R163a8a5cdec443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使徒行傳第13章</a:t>
            </a:r>
          </a:p>
          <a:p xmlns:a="http://schemas.openxmlformats.org/drawingml/2006/main">
            <a:pPr algn="ctr">
              <a:buNone/>
            </a:pPr>
            <a:r>
              <a:rPr sz="2000">
                <a:solidFill>
                  <a:srgbClr val="FFFFFF"/>
                </a:solidFill>
                <a:latin typeface="Georgia"/>
                <a:ea typeface="Georgia"/>
                <a:cs typeface="Georgia"/>
              </a:rPr>
              <a:t>Acts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  |  Acts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在安提阿的教會中，有幾位先知和教師，就是巴拿巴和稱呼尼結的西面、古利奈人路求，與分封之王希律同養的馬念，並掃羅。</a:t>
            </a:r>
          </a:p>
          <a:p xmlns:a="http://schemas.openxmlformats.org/drawingml/2006/main">
            <a:pPr algn="ctr">
              <a:buNone/>
            </a:pPr>
            <a:r>
              <a:rPr sz="1800">
                <a:solidFill>
                  <a:srgbClr val="FFFFFF"/>
                </a:solidFill>
                <a:latin typeface="Georgia"/>
                <a:ea typeface="Georgia"/>
                <a:cs typeface="Georgia"/>
              </a:rPr>
              <a:t>Now there were in the church that was at Antioch certain prophets and teachers; as Barnabas, and Simeon that was called Niger, and Lucius of Cyrene, and Manaen, which had been brought up with Herod the tetrarch, and Saul.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  |  Acts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他們事奉主、禁食的時候，聖靈說：「要為我分派巴拿巴和掃羅，去做我召他們所做的工。」</a:t>
            </a:r>
          </a:p>
          <a:p xmlns:a="http://schemas.openxmlformats.org/drawingml/2006/main">
            <a:pPr algn="ctr">
              <a:buNone/>
            </a:pPr>
            <a:r>
              <a:rPr sz="2400">
                <a:solidFill>
                  <a:srgbClr val="FFFFFF"/>
                </a:solidFill>
                <a:latin typeface="Georgia"/>
                <a:ea typeface="Georgia"/>
                <a:cs typeface="Georgia"/>
              </a:rPr>
              <a:t>As they ministered to the Lord, and fasted, the Holy Ghost said, Separate me Barnabas and Saul for the work whereunto I have called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  |  Acts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於是禁食禱告，按手在他們[頭]上，就打發他們去了。</a:t>
            </a:r>
          </a:p>
          <a:p xmlns:a="http://schemas.openxmlformats.org/drawingml/2006/main">
            <a:pPr algn="ctr">
              <a:buNone/>
            </a:pPr>
            <a:r>
              <a:rPr sz="2400">
                <a:solidFill>
                  <a:srgbClr val="FFFFFF"/>
                </a:solidFill>
                <a:latin typeface="Georgia"/>
                <a:ea typeface="Georgia"/>
                <a:cs typeface="Georgia"/>
              </a:rPr>
              <a:t>And when they had fasted and prayed, and laid their hands on them, they sent them away.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  |  Acts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他們既被聖靈差遣，就下到西流基，從那裏坐船往塞浦路斯去。</a:t>
            </a:r>
          </a:p>
          <a:p xmlns:a="http://schemas.openxmlformats.org/drawingml/2006/main">
            <a:pPr algn="ctr">
              <a:buNone/>
            </a:pPr>
            <a:r>
              <a:rPr sz="2400">
                <a:solidFill>
                  <a:srgbClr val="FFFFFF"/>
                </a:solidFill>
                <a:latin typeface="Georgia"/>
                <a:ea typeface="Georgia"/>
                <a:cs typeface="Georgia"/>
              </a:rPr>
              <a:t>So they, being sent forth by the Holy Ghost, departed unto Seleucia; and from thence they sailed to Cyprus.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13:5  |  Acts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到了撒拉米，就在猶太人各會堂裏傳講神的道，也有約翰作他們的幫手。</a:t>
            </a:r>
          </a:p>
          <a:p xmlns:a="http://schemas.openxmlformats.org/drawingml/2006/main">
            <a:pPr algn="ctr">
              <a:buNone/>
            </a:pPr>
            <a:r>
              <a:rPr sz="2400">
                <a:solidFill>
                  <a:srgbClr val="FFFFFF"/>
                </a:solidFill>
                <a:latin typeface="Georgia"/>
                <a:ea typeface="Georgia"/>
                <a:cs typeface="Georgia"/>
              </a:rPr>
              <a:t>And when they were at Salamis, they preached the word of God in the synagogues of the Jews: and they had also John to their minister.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13:6  |  Acts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經過全島，直到帕弗，在那裏遇見一個有法術、假充先知的猶太人，名叫巴‧耶穌。</a:t>
            </a:r>
          </a:p>
          <a:p xmlns:a="http://schemas.openxmlformats.org/drawingml/2006/main">
            <a:pPr algn="ctr">
              <a:buNone/>
            </a:pPr>
            <a:r>
              <a:rPr sz="2400">
                <a:solidFill>
                  <a:srgbClr val="FFFFFF"/>
                </a:solidFill>
                <a:latin typeface="Georgia"/>
                <a:ea typeface="Georgia"/>
                <a:cs typeface="Georgia"/>
              </a:rPr>
              <a:t>And when they had gone through the isle unto Paphos, they found a certain sorcerer, a false prophet, a Jew, whose name was Bar-jesus: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13:7  |  Acts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這人常和方伯士求‧保羅同在。士求‧保羅是個通達人，他請了巴拿巴和掃羅來，要聽神的道。</a:t>
            </a:r>
          </a:p>
          <a:p xmlns:a="http://schemas.openxmlformats.org/drawingml/2006/main">
            <a:pPr algn="ctr">
              <a:buNone/>
            </a:pPr>
            <a:r>
              <a:rPr sz="2400">
                <a:solidFill>
                  <a:srgbClr val="FFFFFF"/>
                </a:solidFill>
                <a:latin typeface="Georgia"/>
                <a:ea typeface="Georgia"/>
                <a:cs typeface="Georgia"/>
              </a:rPr>
              <a:t>Which was with the deputy of the country, Sergius Paulus, a prudent man; who called for Barnabas and Saul, and desired to hear the word of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13:8  |  Acts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只是那行法術的以呂馬（這名翻出來就是行法術的意思）敵擋使徒，要叫方伯不信真道。</a:t>
            </a:r>
          </a:p>
          <a:p xmlns:a="http://schemas.openxmlformats.org/drawingml/2006/main">
            <a:pPr algn="ctr">
              <a:buNone/>
            </a:pPr>
            <a:r>
              <a:rPr sz="2400">
                <a:solidFill>
                  <a:srgbClr val="FFFFFF"/>
                </a:solidFill>
                <a:latin typeface="Georgia"/>
                <a:ea typeface="Georgia"/>
                <a:cs typeface="Georgia"/>
              </a:rPr>
              <a:t>But Elymas the sorcerer (for so is his name by interpretation) withstood them, seeking to turn away the deputy from the faith.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13:9  |  Acts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掃羅又名保羅，被聖靈充滿，定睛看他，</a:t>
            </a:r>
          </a:p>
          <a:p xmlns:a="http://schemas.openxmlformats.org/drawingml/2006/main">
            <a:pPr algn="ctr">
              <a:buNone/>
            </a:pPr>
            <a:r>
              <a:rPr sz="2400">
                <a:solidFill>
                  <a:srgbClr val="FFFFFF"/>
                </a:solidFill>
                <a:latin typeface="Georgia"/>
                <a:ea typeface="Georgia"/>
                <a:cs typeface="Georgia"/>
              </a:rPr>
              <a:t>Then Saul, (who also is called Paul,) filled with the Holy Ghost, set his eyes on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13:10  |  Acts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說：「你這充滿各樣詭詐奸惡，魔鬼的兒子，眾善的仇敵，你混亂主的正道還不止住嗎？</a:t>
            </a:r>
          </a:p>
          <a:p xmlns:a="http://schemas.openxmlformats.org/drawingml/2006/main">
            <a:pPr algn="ctr">
              <a:buNone/>
            </a:pPr>
            <a:r>
              <a:rPr sz="2100">
                <a:solidFill>
                  <a:srgbClr val="FFFFFF"/>
                </a:solidFill>
                <a:latin typeface="Georgia"/>
                <a:ea typeface="Georgia"/>
                <a:cs typeface="Georgia"/>
              </a:rPr>
              <a:t>And said, O full of all subtilty and all mischief, thou child of the devil, thou enemy of all righteousness, wilt thou not cease to pervert the right ways of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13:11  |  Acts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現在主的手加在你身上，你要瞎眼，暫且不見日光。」他的眼睛立刻昏蒙黑暗，四下裏求人拉着手領他。</a:t>
            </a:r>
          </a:p>
          <a:p xmlns:a="http://schemas.openxmlformats.org/drawingml/2006/main">
            <a:pPr algn="ctr">
              <a:buNone/>
            </a:pPr>
            <a:r>
              <a:rPr sz="1800">
                <a:solidFill>
                  <a:srgbClr val="FFFFFF"/>
                </a:solidFill>
                <a:latin typeface="Georgia"/>
                <a:ea typeface="Georgia"/>
                <a:cs typeface="Georgia"/>
              </a:rPr>
              <a:t>And now, behold, the hand of the Lord is upon thee, and thou shalt be blind, not seeing the sun for a season. And immediately there fell on him a mist and a darkness; and he went about seeking some to lead him by the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13:12  |  Acts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方伯看見所做的事，很希奇主的道，就信了。</a:t>
            </a:r>
          </a:p>
          <a:p xmlns:a="http://schemas.openxmlformats.org/drawingml/2006/main">
            <a:pPr algn="ctr">
              <a:buNone/>
            </a:pPr>
            <a:r>
              <a:rPr sz="2400">
                <a:solidFill>
                  <a:srgbClr val="FFFFFF"/>
                </a:solidFill>
                <a:latin typeface="Georgia"/>
                <a:ea typeface="Georgia"/>
                <a:cs typeface="Georgia"/>
              </a:rPr>
              <a:t>Then the deputy, when he saw what was done, believed, being astonished at the doctrine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13:13  |  Acts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保羅和他的同人從帕弗開船，來到旁非利亞的別加，約翰就離開他們，回耶路撒冷去。</a:t>
            </a:r>
          </a:p>
          <a:p xmlns:a="http://schemas.openxmlformats.org/drawingml/2006/main">
            <a:pPr algn="ctr">
              <a:buNone/>
            </a:pPr>
            <a:r>
              <a:rPr sz="2400">
                <a:solidFill>
                  <a:srgbClr val="FFFFFF"/>
                </a:solidFill>
                <a:latin typeface="Georgia"/>
                <a:ea typeface="Georgia"/>
                <a:cs typeface="Georgia"/>
              </a:rPr>
              <a:t>Now when Paul and his company loosed from Paphos, they came to Perga in Pamphylia: and John departing from them returned to Jerusalem.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13:14  |  Acts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他們離了別加往前行，來到彼西底的安提阿，在安息日進會堂坐下。</a:t>
            </a:r>
          </a:p>
          <a:p xmlns:a="http://schemas.openxmlformats.org/drawingml/2006/main">
            <a:pPr algn="ctr">
              <a:buNone/>
            </a:pPr>
            <a:r>
              <a:rPr sz="2400">
                <a:solidFill>
                  <a:srgbClr val="FFFFFF"/>
                </a:solidFill>
                <a:latin typeface="Georgia"/>
                <a:ea typeface="Georgia"/>
                <a:cs typeface="Georgia"/>
              </a:rPr>
              <a:t>But when they departed from Perga, they came to Antioch in Pisidia, and went into the synagogue on the sabbath day, and sat down.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13:15  |  Acts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讀完了律法和先知[的書]，管會堂的叫人過去，對他們說：「二位兄台，若有甚麼勸勉眾人的話，請說。」</a:t>
            </a:r>
          </a:p>
          <a:p xmlns:a="http://schemas.openxmlformats.org/drawingml/2006/main">
            <a:pPr algn="ctr">
              <a:buNone/>
            </a:pPr>
            <a:r>
              <a:rPr sz="2100">
                <a:solidFill>
                  <a:srgbClr val="FFFFFF"/>
                </a:solidFill>
                <a:latin typeface="Georgia"/>
                <a:ea typeface="Georgia"/>
                <a:cs typeface="Georgia"/>
              </a:rPr>
              <a:t>And after the reading of the law and the prophets the rulers of the synagogue sent unto them, saying, Ye men and brethren, if ye have any word of exhortation for the people, say 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13:16  |  Acts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保羅就站起來，舉手，說：「以色列人和一切敬畏神的人，請聽。</a:t>
            </a:r>
          </a:p>
          <a:p xmlns:a="http://schemas.openxmlformats.org/drawingml/2006/main">
            <a:pPr algn="ctr">
              <a:buNone/>
            </a:pPr>
            <a:r>
              <a:rPr sz="2400">
                <a:solidFill>
                  <a:srgbClr val="FFFFFF"/>
                </a:solidFill>
                <a:latin typeface="Georgia"/>
                <a:ea typeface="Georgia"/>
                <a:cs typeface="Georgia"/>
              </a:rPr>
              <a:t>Then Paul stood up, and beckoning with his hand said, Men of Israel, and ye that fear God, give audience.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13:17  |  Acts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這以色列民的神揀選了我們的祖宗，當民寄居埃及的時候抬舉他們，用大能的手領他們出來；</a:t>
            </a:r>
          </a:p>
          <a:p xmlns:a="http://schemas.openxmlformats.org/drawingml/2006/main">
            <a:pPr algn="ctr">
              <a:buNone/>
            </a:pPr>
            <a:r>
              <a:rPr sz="2100">
                <a:solidFill>
                  <a:srgbClr val="FFFFFF"/>
                </a:solidFill>
                <a:latin typeface="Georgia"/>
                <a:ea typeface="Georgia"/>
                <a:cs typeface="Georgia"/>
              </a:rPr>
              <a:t>The God of this people of Israel chose our fathers, and exalted the people when they dwelt as strangers in the land of Egypt, and with an high arm brought he them out of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13:18  |  Acts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又在曠野容忍他們，約有四十年。</a:t>
            </a:r>
          </a:p>
          <a:p xmlns:a="http://schemas.openxmlformats.org/drawingml/2006/main">
            <a:pPr algn="ctr">
              <a:buNone/>
            </a:pPr>
            <a:r>
              <a:rPr sz="2800">
                <a:solidFill>
                  <a:srgbClr val="FFFFFF"/>
                </a:solidFill>
                <a:latin typeface="Georgia"/>
                <a:ea typeface="Georgia"/>
                <a:cs typeface="Georgia"/>
              </a:rPr>
              <a:t>And about the time of forty years suffered he their manners in the wilderness.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13:19  |  Acts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既滅了迦南地七族的人，就把那地分給他們為業；</a:t>
            </a:r>
          </a:p>
          <a:p xmlns:a="http://schemas.openxmlformats.org/drawingml/2006/main">
            <a:pPr algn="ctr">
              <a:buNone/>
            </a:pPr>
            <a:r>
              <a:rPr sz="2400">
                <a:solidFill>
                  <a:srgbClr val="FFFFFF"/>
                </a:solidFill>
                <a:latin typeface="Georgia"/>
                <a:ea typeface="Georgia"/>
                <a:cs typeface="Georgia"/>
              </a:rPr>
              <a:t>And when he had destroyed seven nations in the land of Chanaan, he divided their land to them by lot.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13:20  |  Acts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此後給他們設立士師，約有四百五十年，直到先知撒母耳的時候。</a:t>
            </a:r>
          </a:p>
          <a:p xmlns:a="http://schemas.openxmlformats.org/drawingml/2006/main">
            <a:pPr algn="ctr">
              <a:buNone/>
            </a:pPr>
            <a:r>
              <a:rPr sz="2400">
                <a:solidFill>
                  <a:srgbClr val="FFFFFF"/>
                </a:solidFill>
                <a:latin typeface="Georgia"/>
                <a:ea typeface="Georgia"/>
                <a:cs typeface="Georgia"/>
              </a:rPr>
              <a:t>And after that he gave unto them judges about the space of four hundred and fifty years, until Samuel the prophet.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13:21  |  Acts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後來他們求一個王，神就將便雅憫支派中基士的兒子掃羅，給他們作王四十年。</a:t>
            </a:r>
          </a:p>
          <a:p xmlns:a="http://schemas.openxmlformats.org/drawingml/2006/main">
            <a:pPr algn="ctr">
              <a:buNone/>
            </a:pPr>
            <a:r>
              <a:rPr sz="2400">
                <a:solidFill>
                  <a:srgbClr val="FFFFFF"/>
                </a:solidFill>
                <a:latin typeface="Georgia"/>
                <a:ea typeface="Georgia"/>
                <a:cs typeface="Georgia"/>
              </a:rPr>
              <a:t>And afterward they desired a king: and God gave unto them Saul the son of Cis, a man of the tribe of Benjamin, by the space of forty years.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13:22  |  Acts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既廢了掃羅，就選立大衛作他們的王，又為他作見證說：『我尋得耶西的兒子大衛，他是合我心意的人，凡事要遵行我的旨意。』</a:t>
            </a:r>
          </a:p>
          <a:p xmlns:a="http://schemas.openxmlformats.org/drawingml/2006/main">
            <a:pPr algn="ctr">
              <a:buNone/>
            </a:pPr>
            <a:r>
              <a:rPr sz="2100">
                <a:solidFill>
                  <a:srgbClr val="FFFFFF"/>
                </a:solidFill>
                <a:latin typeface="Georgia"/>
                <a:ea typeface="Georgia"/>
                <a:cs typeface="Georgia"/>
              </a:rPr>
              <a:t>And when he had removed him, he raised up unto them David to be their king; to whom also he gave testimony, and said, I have found David the son of Jesse, a man after mine own heart, which shall fulfil all my will.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13:23  |  Acts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從這人的後裔中，神已經照着所應許的，為以色列人立了一位救主，就是耶穌。</a:t>
            </a:r>
          </a:p>
          <a:p xmlns:a="http://schemas.openxmlformats.org/drawingml/2006/main">
            <a:pPr algn="ctr">
              <a:buNone/>
            </a:pPr>
            <a:r>
              <a:rPr sz="2400">
                <a:solidFill>
                  <a:srgbClr val="FFFFFF"/>
                </a:solidFill>
                <a:latin typeface="Georgia"/>
                <a:ea typeface="Georgia"/>
                <a:cs typeface="Georgia"/>
              </a:rPr>
              <a:t>Of this man’s seed hath God according to his promise raised unto Israel a Saviour, Jesus: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13:24  |  Acts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在他沒有出來以先，約翰向以色列眾民宣講悔改的洗禮。</a:t>
            </a:r>
          </a:p>
          <a:p xmlns:a="http://schemas.openxmlformats.org/drawingml/2006/main">
            <a:pPr algn="ctr">
              <a:buNone/>
            </a:pPr>
            <a:r>
              <a:rPr sz="2400">
                <a:solidFill>
                  <a:srgbClr val="FFFFFF"/>
                </a:solidFill>
                <a:latin typeface="Georgia"/>
                <a:ea typeface="Georgia"/>
                <a:cs typeface="Georgia"/>
              </a:rPr>
              <a:t>When John had first preached before his coming the baptism of repentance to all the people of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13:25  |  Acts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約翰將行盡他的程途說：『你們以為我是誰？我不是[基督]；只是有一位在我以後來的，我解他腳上的鞋帶也是不配的。』</a:t>
            </a:r>
          </a:p>
          <a:p xmlns:a="http://schemas.openxmlformats.org/drawingml/2006/main">
            <a:pPr algn="ctr">
              <a:buNone/>
            </a:pPr>
            <a:r>
              <a:rPr sz="2100">
                <a:solidFill>
                  <a:srgbClr val="FFFFFF"/>
                </a:solidFill>
                <a:latin typeface="Georgia"/>
                <a:ea typeface="Georgia"/>
                <a:cs typeface="Georgia"/>
              </a:rPr>
              <a:t>And as John fulfilled his course, he said, Whom think ye that I am? I am not he. But, behold, there cometh one after me, whose shoes of his feet I am not worthy to loose.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13:26  |  Acts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「弟兄們，亞伯拉罕的子孫和你們中間敬畏神的人哪，這救世的道是傳給我們的。</a:t>
            </a:r>
          </a:p>
          <a:p xmlns:a="http://schemas.openxmlformats.org/drawingml/2006/main">
            <a:pPr algn="ctr">
              <a:buNone/>
            </a:pPr>
            <a:r>
              <a:rPr sz="2400">
                <a:solidFill>
                  <a:srgbClr val="FFFFFF"/>
                </a:solidFill>
                <a:latin typeface="Georgia"/>
                <a:ea typeface="Georgia"/>
                <a:cs typeface="Georgia"/>
              </a:rPr>
              <a:t>Men and brethren, children of the stock of Abraham, and whosoever among you feareth God, to you is the word of this salvation sent.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13:27  |  Acts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耶路撒冷居住的人和他們的官長，因為不認識基督，也不明白每安息日所讀眾先知的書，就把基督定了死罪，正應了先知的預言；</a:t>
            </a:r>
          </a:p>
          <a:p xmlns:a="http://schemas.openxmlformats.org/drawingml/2006/main">
            <a:pPr algn="ctr">
              <a:buNone/>
            </a:pPr>
            <a:r>
              <a:rPr sz="2100">
                <a:solidFill>
                  <a:srgbClr val="FFFFFF"/>
                </a:solidFill>
                <a:latin typeface="Georgia"/>
                <a:ea typeface="Georgia"/>
                <a:cs typeface="Georgia"/>
              </a:rPr>
              <a:t>For they that dwell at Jerusalem, and their rulers, because they knew him not, nor yet the voices of the prophets which are read every sabbath day, they have fulfilled them in condemning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13:28  |  Acts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雖然查不出他有當死的罪來，還是求彼拉多殺他；</a:t>
            </a:r>
          </a:p>
          <a:p xmlns:a="http://schemas.openxmlformats.org/drawingml/2006/main">
            <a:pPr algn="ctr">
              <a:buNone/>
            </a:pPr>
            <a:r>
              <a:rPr sz="2400">
                <a:solidFill>
                  <a:srgbClr val="FFFFFF"/>
                </a:solidFill>
                <a:latin typeface="Georgia"/>
                <a:ea typeface="Georgia"/>
                <a:cs typeface="Georgia"/>
              </a:rPr>
              <a:t>And though they found no cause of death in him, yet desired they Pilate that he should be slain.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13:29  |  Acts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既成就了[經上]指着他所記的一切話，就把他從木頭上取下來，放在墳墓裏。</a:t>
            </a:r>
          </a:p>
          <a:p xmlns:a="http://schemas.openxmlformats.org/drawingml/2006/main">
            <a:pPr algn="ctr">
              <a:buNone/>
            </a:pPr>
            <a:r>
              <a:rPr sz="2400">
                <a:solidFill>
                  <a:srgbClr val="FFFFFF"/>
                </a:solidFill>
                <a:latin typeface="Georgia"/>
                <a:ea typeface="Georgia"/>
                <a:cs typeface="Georgia"/>
              </a:rPr>
              <a:t>And when they had fulfilled all that was written of him, they took him down from the tree, and laid him in a sepulchre.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13:30  |  Acts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神卻叫他從死裏復活。</a:t>
            </a:r>
          </a:p>
          <a:p xmlns:a="http://schemas.openxmlformats.org/drawingml/2006/main">
            <a:pPr algn="ctr">
              <a:buNone/>
            </a:pPr>
            <a:r>
              <a:rPr sz="2800">
                <a:solidFill>
                  <a:srgbClr val="FFFFFF"/>
                </a:solidFill>
                <a:latin typeface="Georgia"/>
                <a:ea typeface="Georgia"/>
                <a:cs typeface="Georgia"/>
              </a:rPr>
              <a:t>But God raised him from the dead: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13:31  |  Acts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那從加利利同他上耶路撒冷的人多日看見他，這些人如今在民間是他的見證。</a:t>
            </a:r>
          </a:p>
          <a:p xmlns:a="http://schemas.openxmlformats.org/drawingml/2006/main">
            <a:pPr algn="ctr">
              <a:buNone/>
            </a:pPr>
            <a:r>
              <a:rPr sz="2400">
                <a:solidFill>
                  <a:srgbClr val="FFFFFF"/>
                </a:solidFill>
                <a:latin typeface="Georgia"/>
                <a:ea typeface="Georgia"/>
                <a:cs typeface="Georgia"/>
              </a:rPr>
              <a:t>And he was seen many days of them which came up with him from Galilee to Jerusalem, who are his witnesses unto the people.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13:32  |  Acts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我們也報好信息給你們，就是那應許祖宗的話，</a:t>
            </a:r>
          </a:p>
          <a:p xmlns:a="http://schemas.openxmlformats.org/drawingml/2006/main">
            <a:pPr algn="ctr">
              <a:buNone/>
            </a:pPr>
            <a:r>
              <a:rPr sz="2400">
                <a:solidFill>
                  <a:srgbClr val="FFFFFF"/>
                </a:solidFill>
                <a:latin typeface="Georgia"/>
                <a:ea typeface="Georgia"/>
                <a:cs typeface="Georgia"/>
              </a:rPr>
              <a:t>And we declare unto you glad tidings, how that the promise which was made unto the fathers,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13:33  |  Acts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神已經向我們這作兒女的應驗，叫耶穌復活了。正如詩篇第二篇上記着說： 你是我的兒子， 我今日生你。</a:t>
            </a:r>
          </a:p>
          <a:p xmlns:a="http://schemas.openxmlformats.org/drawingml/2006/main">
            <a:pPr algn="ctr">
              <a:buNone/>
            </a:pPr>
            <a:r>
              <a:rPr sz="2100">
                <a:solidFill>
                  <a:srgbClr val="FFFFFF"/>
                </a:solidFill>
                <a:latin typeface="Georgia"/>
                <a:ea typeface="Georgia"/>
                <a:cs typeface="Georgia"/>
              </a:rPr>
              <a:t>God hath fulfilled the same unto us their children, in that he hath raised up Jesus again; as it is also written in the second psalm, Thou art my Son, this day have I begotten thee.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13:34  |  Acts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論到神叫他從死裏復活，不再歸於朽壞，就這樣說： 我必將[所應許]大衛那聖潔、 可靠的[恩典]賜給你們。</a:t>
            </a:r>
          </a:p>
          <a:p xmlns:a="http://schemas.openxmlformats.org/drawingml/2006/main">
            <a:pPr algn="ctr">
              <a:buNone/>
            </a:pPr>
            <a:r>
              <a:rPr sz="2100">
                <a:solidFill>
                  <a:srgbClr val="FFFFFF"/>
                </a:solidFill>
                <a:latin typeface="Georgia"/>
                <a:ea typeface="Georgia"/>
                <a:cs typeface="Georgia"/>
              </a:rPr>
              <a:t>And as concerning that he raised him up from the dead, now no more to return to corruption, he said on this wise, I will give you the sure mercies of David.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13:35  |  Acts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又有一篇上說： 你必不叫你的聖者見朽壞。</a:t>
            </a:r>
          </a:p>
          <a:p xmlns:a="http://schemas.openxmlformats.org/drawingml/2006/main">
            <a:pPr algn="ctr">
              <a:buNone/>
            </a:pPr>
            <a:r>
              <a:rPr sz="2400">
                <a:solidFill>
                  <a:srgbClr val="FFFFFF"/>
                </a:solidFill>
                <a:latin typeface="Georgia"/>
                <a:ea typeface="Georgia"/>
                <a:cs typeface="Georgia"/>
              </a:rPr>
              <a:t>Wherefore he saith also in another psalm, Thou shalt not suffer thine Holy One to see corruption.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13:36  |  Acts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「大衛在世的時候遵行了神的旨意，就睡了，歸到他祖宗那裏，已見朽壞；</a:t>
            </a:r>
          </a:p>
          <a:p xmlns:a="http://schemas.openxmlformats.org/drawingml/2006/main">
            <a:pPr algn="ctr">
              <a:buNone/>
            </a:pPr>
            <a:r>
              <a:rPr sz="2400">
                <a:solidFill>
                  <a:srgbClr val="FFFFFF"/>
                </a:solidFill>
                <a:latin typeface="Georgia"/>
                <a:ea typeface="Georgia"/>
                <a:cs typeface="Georgia"/>
              </a:rPr>
              <a:t>For David, after he had served his own generation by the will of God, fell on sleep, and was laid unto his fathers, and saw corruption: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13:37  |  Acts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惟獨神所復活的，他並未見朽壞。</a:t>
            </a:r>
          </a:p>
          <a:p xmlns:a="http://schemas.openxmlformats.org/drawingml/2006/main">
            <a:pPr algn="ctr">
              <a:buNone/>
            </a:pPr>
            <a:r>
              <a:rPr sz="2800">
                <a:solidFill>
                  <a:srgbClr val="FFFFFF"/>
                </a:solidFill>
                <a:latin typeface="Georgia"/>
                <a:ea typeface="Georgia"/>
                <a:cs typeface="Georgia"/>
              </a:rPr>
              <a:t>But he, whom God raised again, saw no corruption.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13:38  |  Acts 13:38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所以，弟兄們，你們當曉得：赦罪的道是由這人傳給你們的。</a:t>
            </a:r>
          </a:p>
          <a:p xmlns:a="http://schemas.openxmlformats.org/drawingml/2006/main">
            <a:pPr algn="ctr">
              <a:buNone/>
            </a:pPr>
            <a:r>
              <a:rPr sz="2400">
                <a:solidFill>
                  <a:srgbClr val="FFFFFF"/>
                </a:solidFill>
                <a:latin typeface="Georgia"/>
                <a:ea typeface="Georgia"/>
                <a:cs typeface="Georgia"/>
              </a:rPr>
              <a:t>Be it known unto you therefore, men and brethren, that through this man is preached unto you the forgiveness of sins: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13:39  |  Acts 13:39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你們靠摩西的律法，在一切不得稱義的事上信靠這人，就都得稱義了。</a:t>
            </a:r>
          </a:p>
          <a:p xmlns:a="http://schemas.openxmlformats.org/drawingml/2006/main">
            <a:pPr algn="ctr">
              <a:buNone/>
            </a:pPr>
            <a:r>
              <a:rPr sz="2400">
                <a:solidFill>
                  <a:srgbClr val="FFFFFF"/>
                </a:solidFill>
                <a:latin typeface="Georgia"/>
                <a:ea typeface="Georgia"/>
                <a:cs typeface="Georgia"/>
              </a:rPr>
              <a:t>And by him all that believe are justified from all things, from which ye could not be justified by the law of Moses.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13:40  |  Acts 13:40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所以，你們務要小心，免得先知書上所說的臨到你們。</a:t>
            </a:r>
          </a:p>
          <a:p xmlns:a="http://schemas.openxmlformats.org/drawingml/2006/main">
            <a:pPr algn="ctr">
              <a:buNone/>
            </a:pPr>
            <a:r>
              <a:rPr sz="2800">
                <a:solidFill>
                  <a:srgbClr val="FFFFFF"/>
                </a:solidFill>
                <a:latin typeface="Georgia"/>
                <a:ea typeface="Georgia"/>
                <a:cs typeface="Georgia"/>
              </a:rPr>
              <a:t>Beware therefore, lest that come upon you, which is spoken of in the prophets;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13:41  |  Acts 13:41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主[說]： 你們這輕慢的人要觀看，要驚奇，要滅亡； 因為在你們的時候，我行一件事， 雖有人告訴你們， 你們總是不信。」</a:t>
            </a:r>
          </a:p>
          <a:p xmlns:a="http://schemas.openxmlformats.org/drawingml/2006/main">
            <a:pPr algn="ctr">
              <a:buNone/>
            </a:pPr>
            <a:r>
              <a:rPr sz="2100">
                <a:solidFill>
                  <a:srgbClr val="FFFFFF"/>
                </a:solidFill>
                <a:latin typeface="Georgia"/>
                <a:ea typeface="Georgia"/>
                <a:cs typeface="Georgia"/>
              </a:rPr>
              <a:t>Behold, ye despisers, and wonder, and perish: for I work a work in your days, a work which ye shall in no wise believe, though a man declare it unto you.</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13:42  |  Acts 13:42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他們出會堂的時候，眾人請他們到下安息日再講這話給他們聽。</a:t>
            </a:r>
          </a:p>
          <a:p xmlns:a="http://schemas.openxmlformats.org/drawingml/2006/main">
            <a:pPr algn="ctr">
              <a:buNone/>
            </a:pPr>
            <a:r>
              <a:rPr sz="2400">
                <a:solidFill>
                  <a:srgbClr val="FFFFFF"/>
                </a:solidFill>
                <a:latin typeface="Georgia"/>
                <a:ea typeface="Georgia"/>
                <a:cs typeface="Georgia"/>
              </a:rPr>
              <a:t>And when the Jews were gone out of the synagogue, the Gentiles besought that these words might be preached to them the next sabbath.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13:43  |  Acts 13:43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散會以後，猶太人和敬虔進猶太教的人多有跟從保羅、巴拿巴的。二人對他們講道，勸他們務要恆久在神的恩中。</a:t>
            </a:r>
          </a:p>
          <a:p xmlns:a="http://schemas.openxmlformats.org/drawingml/2006/main">
            <a:pPr algn="ctr">
              <a:buNone/>
            </a:pPr>
            <a:r>
              <a:rPr sz="2100">
                <a:solidFill>
                  <a:srgbClr val="FFFFFF"/>
                </a:solidFill>
                <a:latin typeface="Georgia"/>
                <a:ea typeface="Georgia"/>
                <a:cs typeface="Georgia"/>
              </a:rPr>
              <a:t>Now when the congregation was broken up, many of the Jews and religious proselytes followed Paul and Barnabas: who, speaking to them, persuaded them to continue in the grace of God.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13:44  |  Acts 13:44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到下安息日，合城的人幾乎都來聚集，要聽神的道。</a:t>
            </a:r>
          </a:p>
          <a:p xmlns:a="http://schemas.openxmlformats.org/drawingml/2006/main">
            <a:pPr algn="ctr">
              <a:buNone/>
            </a:pPr>
            <a:r>
              <a:rPr sz="2400">
                <a:solidFill>
                  <a:srgbClr val="FFFFFF"/>
                </a:solidFill>
                <a:latin typeface="Georgia"/>
                <a:ea typeface="Georgia"/>
                <a:cs typeface="Georgia"/>
              </a:rPr>
              <a:t>And the next sabbath day came almost the whole city together to hear the word of God.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13:45  |  Acts 13:45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但猶太人看見人這樣多，就滿心嫉妒，硬駁保羅所說的話，並且毀謗。</a:t>
            </a:r>
          </a:p>
          <a:p xmlns:a="http://schemas.openxmlformats.org/drawingml/2006/main">
            <a:pPr algn="ctr">
              <a:buNone/>
            </a:pPr>
            <a:r>
              <a:rPr sz="2100">
                <a:solidFill>
                  <a:srgbClr val="FFFFFF"/>
                </a:solidFill>
                <a:latin typeface="Georgia"/>
                <a:ea typeface="Georgia"/>
                <a:cs typeface="Georgia"/>
              </a:rPr>
              <a:t>But when the Jews saw the multitudes, they were filled with envy, and spake against those things which were spoken by Paul, contradicting and blaspheming.</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13:46  |  Acts 13:46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保羅和巴拿巴放膽說：「神的道先講給你們原是應當的；只因你們棄絕這道，斷定自己不配得永生，我們就轉向外邦人去。</a:t>
            </a:r>
          </a:p>
          <a:p xmlns:a="http://schemas.openxmlformats.org/drawingml/2006/main">
            <a:pPr algn="ctr">
              <a:buNone/>
            </a:pPr>
            <a:r>
              <a:rPr sz="1800">
                <a:solidFill>
                  <a:srgbClr val="FFFFFF"/>
                </a:solidFill>
                <a:latin typeface="Georgia"/>
                <a:ea typeface="Georgia"/>
                <a:cs typeface="Georgia"/>
              </a:rPr>
              <a:t>Then Paul and Barnabas waxed bold, and said, It was necessary that the word of God should first have been spoken to you: but seeing ye put it from you, and judge yourselves unworthy of everlasting life, lo, we turn to the Gentiles.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13:47  |  Acts 13:47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因為主曾這樣吩咐我們說： 我已經立你作外邦人的光， 叫你施行救恩，直到地極。」</a:t>
            </a:r>
          </a:p>
          <a:p xmlns:a="http://schemas.openxmlformats.org/drawingml/2006/main">
            <a:pPr algn="ctr">
              <a:buNone/>
            </a:pPr>
            <a:r>
              <a:rPr sz="2100">
                <a:solidFill>
                  <a:srgbClr val="FFFFFF"/>
                </a:solidFill>
                <a:latin typeface="Georgia"/>
                <a:ea typeface="Georgia"/>
                <a:cs typeface="Georgia"/>
              </a:rPr>
              <a:t>For so hath the Lord commanded us, saying, I have set thee to be a light of the Gentiles, that thou shouldest be for salvation unto the ends of the earth.</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13:48  |  Acts 13:48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外邦人聽見這話，就歡喜了，讚美神的道；凡預定得永生的人都信了。</a:t>
            </a:r>
          </a:p>
          <a:p xmlns:a="http://schemas.openxmlformats.org/drawingml/2006/main">
            <a:pPr algn="ctr">
              <a:buNone/>
            </a:pPr>
            <a:r>
              <a:rPr sz="2400">
                <a:solidFill>
                  <a:srgbClr val="FFFFFF"/>
                </a:solidFill>
                <a:latin typeface="Georgia"/>
                <a:ea typeface="Georgia"/>
                <a:cs typeface="Georgia"/>
              </a:rPr>
              <a:t>And when the Gentiles heard this, they were glad, and glorified the word of the Lord: and as many as were ordained to eternal life believed.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13:49  |  Acts 13:49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於是主的道傳遍了那一帶地方。</a:t>
            </a:r>
          </a:p>
          <a:p xmlns:a="http://schemas.openxmlformats.org/drawingml/2006/main">
            <a:pPr algn="ctr">
              <a:buNone/>
            </a:pPr>
            <a:r>
              <a:rPr sz="2800">
                <a:solidFill>
                  <a:srgbClr val="FFFFFF"/>
                </a:solidFill>
                <a:latin typeface="Georgia"/>
                <a:ea typeface="Georgia"/>
                <a:cs typeface="Georgia"/>
              </a:rPr>
              <a:t>And the word of the Lord was published throughout all the region.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13:50  |  Acts 13:50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但猶太人挑唆虔敬、尊貴的婦女和城內有名望的人，逼迫保羅、巴拿巴，將他們趕出境外。</a:t>
            </a:r>
          </a:p>
          <a:p xmlns:a="http://schemas.openxmlformats.org/drawingml/2006/main">
            <a:pPr algn="ctr">
              <a:buNone/>
            </a:pPr>
            <a:r>
              <a:rPr sz="2100">
                <a:solidFill>
                  <a:srgbClr val="FFFFFF"/>
                </a:solidFill>
                <a:latin typeface="Georgia"/>
                <a:ea typeface="Georgia"/>
                <a:cs typeface="Georgia"/>
              </a:rPr>
              <a:t>But the Jews stirred up the devout and honourable women, and the chief men of the city, and raised persecution against Paul and Barnabas, and expelled them out of their coasts.</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13:51  |  Acts 13:51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二人對着眾人跺下腳上的塵土，就往以哥念去了。</a:t>
            </a:r>
          </a:p>
          <a:p xmlns:a="http://schemas.openxmlformats.org/drawingml/2006/main">
            <a:pPr algn="ctr">
              <a:buNone/>
            </a:pPr>
            <a:r>
              <a:rPr sz="2800">
                <a:solidFill>
                  <a:srgbClr val="FFFFFF"/>
                </a:solidFill>
                <a:latin typeface="Georgia"/>
                <a:ea typeface="Georgia"/>
                <a:cs typeface="Georgia"/>
              </a:rPr>
              <a:t>But they shook off the dust of their feet against them, and came unto Iconium.</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13:52  |  Acts 13:52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門徒滿心喜樂，又被聖靈充滿。</a:t>
            </a:r>
          </a:p>
          <a:p xmlns:a="http://schemas.openxmlformats.org/drawingml/2006/main">
            <a:pPr algn="ctr">
              <a:buNone/>
            </a:pPr>
            <a:r>
              <a:rPr sz="2800">
                <a:solidFill>
                  <a:srgbClr val="FFFFFF"/>
                </a:solidFill>
                <a:latin typeface="Georgia"/>
                <a:ea typeface="Georgia"/>
                <a:cs typeface="Georgia"/>
              </a:rPr>
              <a:t>And the disciples were filled with joy, and with the Holy Ghost.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2026-08-30T07:08:32.7870000Z</dcterms:created>
  <dcterms:modified xsi:type="dcterms:W3CDTF">2026-08-30T07:08:32.7870000Z</dcterms:modified>
</coreProperties>
</file>