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73b84cede5d4740" /><Relationship Type="http://schemas.openxmlformats.org/officeDocument/2006/relationships/extended-properties" Target="/docProps/app.xml" Id="R95b6f183102d4f78" /><Relationship Type="http://schemas.openxmlformats.org/officeDocument/2006/relationships/officeDocument" Target="/ppt/presentation.xml" Id="R68200ac64c7943c2" /></Relationships>
</file>

<file path=ppt/presentation.xml><?xml version="1.0" encoding="utf-8"?>
<p:presentation xmlns:p="http://schemas.openxmlformats.org/presentationml/2006/main">
  <p:sldMasterIdLst>
    <p:sldMasterId xmlns:r="http://schemas.openxmlformats.org/officeDocument/2006/relationships" id="2147483648" r:id="R6fe0c62006964416"/>
  </p:sldMasterIdLst>
  <p:notesMasterIdLst>
    <p:notesMasterId xmlns:r="http://schemas.openxmlformats.org/officeDocument/2006/relationships" r:id="R5b32299c57bc4d58"/>
  </p:notesMasterIdLst>
  <p:sldIdLst>
    <p:sldId xmlns:r="http://schemas.openxmlformats.org/officeDocument/2006/relationships" id="256" r:id="Rd6d7c0fca20941e0"/>
    <p:sldId xmlns:r="http://schemas.openxmlformats.org/officeDocument/2006/relationships" id="257" r:id="R64ad184ee1cf4c19"/>
    <p:sldId xmlns:r="http://schemas.openxmlformats.org/officeDocument/2006/relationships" id="258" r:id="Re085c38322784771"/>
    <p:sldId xmlns:r="http://schemas.openxmlformats.org/officeDocument/2006/relationships" id="259" r:id="R585d88fec0534c9e"/>
    <p:sldId xmlns:r="http://schemas.openxmlformats.org/officeDocument/2006/relationships" id="260" r:id="R9d36416fbd77425b"/>
    <p:sldId xmlns:r="http://schemas.openxmlformats.org/officeDocument/2006/relationships" id="261" r:id="Rf26a59f1791a432f"/>
    <p:sldId xmlns:r="http://schemas.openxmlformats.org/officeDocument/2006/relationships" id="262" r:id="Rfa3081aeb50d4b50"/>
    <p:sldId xmlns:r="http://schemas.openxmlformats.org/officeDocument/2006/relationships" id="263" r:id="R1bcfcf815c324065"/>
    <p:sldId xmlns:r="http://schemas.openxmlformats.org/officeDocument/2006/relationships" id="264" r:id="Ra4be1051e5cf4848"/>
    <p:sldId xmlns:r="http://schemas.openxmlformats.org/officeDocument/2006/relationships" id="265" r:id="Ra98f0e98750b4b03"/>
    <p:sldId xmlns:r="http://schemas.openxmlformats.org/officeDocument/2006/relationships" id="266" r:id="Rfffc15d068e140a2"/>
    <p:sldId xmlns:r="http://schemas.openxmlformats.org/officeDocument/2006/relationships" id="267" r:id="R0df1f69025e04604"/>
    <p:sldId xmlns:r="http://schemas.openxmlformats.org/officeDocument/2006/relationships" id="268" r:id="R94e82c1c30b24074"/>
    <p:sldId xmlns:r="http://schemas.openxmlformats.org/officeDocument/2006/relationships" id="269" r:id="R21185cb5829b4c88"/>
    <p:sldId xmlns:r="http://schemas.openxmlformats.org/officeDocument/2006/relationships" id="270" r:id="Rc0f97d63ba2b4708"/>
    <p:sldId xmlns:r="http://schemas.openxmlformats.org/officeDocument/2006/relationships" id="271" r:id="R262c37226fc04e05"/>
    <p:sldId xmlns:r="http://schemas.openxmlformats.org/officeDocument/2006/relationships" id="272" r:id="Rc8cd5fac23f04f73"/>
    <p:sldId xmlns:r="http://schemas.openxmlformats.org/officeDocument/2006/relationships" id="273" r:id="R3e11ece35eee435a"/>
    <p:sldId xmlns:r="http://schemas.openxmlformats.org/officeDocument/2006/relationships" id="274" r:id="R88c76b4065594c15"/>
    <p:sldId xmlns:r="http://schemas.openxmlformats.org/officeDocument/2006/relationships" id="275" r:id="R379c82697ea84790"/>
    <p:sldId xmlns:r="http://schemas.openxmlformats.org/officeDocument/2006/relationships" id="276" r:id="R771eff75c06a4145"/>
    <p:sldId xmlns:r="http://schemas.openxmlformats.org/officeDocument/2006/relationships" id="277" r:id="R48c3eaf23aa54c9a"/>
    <p:sldId xmlns:r="http://schemas.openxmlformats.org/officeDocument/2006/relationships" id="278" r:id="Ra65013e341504dbc"/>
    <p:sldId xmlns:r="http://schemas.openxmlformats.org/officeDocument/2006/relationships" id="279" r:id="R52af7850d17340a7"/>
    <p:sldId xmlns:r="http://schemas.openxmlformats.org/officeDocument/2006/relationships" id="280" r:id="Rab9bd429a5f94dcb"/>
    <p:sldId xmlns:r="http://schemas.openxmlformats.org/officeDocument/2006/relationships" id="281" r:id="R6d922d473ded4919"/>
    <p:sldId xmlns:r="http://schemas.openxmlformats.org/officeDocument/2006/relationships" id="282" r:id="Rf308c6f50d0b4d76"/>
    <p:sldId xmlns:r="http://schemas.openxmlformats.org/officeDocument/2006/relationships" id="283" r:id="R39e7fac1e33f4220"/>
    <p:sldId xmlns:r="http://schemas.openxmlformats.org/officeDocument/2006/relationships" id="284" r:id="R5de8770b1dc84f82"/>
    <p:sldId xmlns:r="http://schemas.openxmlformats.org/officeDocument/2006/relationships" id="285" r:id="R05682eb25df5460e"/>
    <p:sldId xmlns:r="http://schemas.openxmlformats.org/officeDocument/2006/relationships" id="286" r:id="Rfcf575609a764a0c"/>
    <p:sldId xmlns:r="http://schemas.openxmlformats.org/officeDocument/2006/relationships" id="287" r:id="Rfe4ee9f856c64c5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601f7f5ec6644c2" /><Relationship Type="http://schemas.openxmlformats.org/officeDocument/2006/relationships/slideMaster" Target="/ppt/slideMasters/slideMaster1.xml" Id="R6fe0c62006964416" /><Relationship Type="http://schemas.openxmlformats.org/officeDocument/2006/relationships/notesMaster" Target="/ppt/notesMasters/notesMaster1.xml" Id="R5b32299c57bc4d58" /><Relationship Type="http://schemas.openxmlformats.org/officeDocument/2006/relationships/presProps" Target="/ppt/presProps.xml" Id="Ra4ec1f053ab04d4f" /><Relationship Type="http://schemas.openxmlformats.org/officeDocument/2006/relationships/tableStyles" Target="/ppt/tableStyles.xml" Id="R574d4a156d524f57" /><Relationship Type="http://schemas.openxmlformats.org/officeDocument/2006/relationships/slide" Target="/ppt/slides/slide1.xml" Id="Rd6d7c0fca20941e0" /><Relationship Type="http://schemas.openxmlformats.org/officeDocument/2006/relationships/slide" Target="/ppt/slides/slide2.xml" Id="R64ad184ee1cf4c19" /><Relationship Type="http://schemas.openxmlformats.org/officeDocument/2006/relationships/slide" Target="/ppt/slides/slide3.xml" Id="Re085c38322784771" /><Relationship Type="http://schemas.openxmlformats.org/officeDocument/2006/relationships/slide" Target="/ppt/slides/slide4.xml" Id="R585d88fec0534c9e" /><Relationship Type="http://schemas.openxmlformats.org/officeDocument/2006/relationships/slide" Target="/ppt/slides/slide5.xml" Id="R9d36416fbd77425b" /><Relationship Type="http://schemas.openxmlformats.org/officeDocument/2006/relationships/slide" Target="/ppt/slides/slide6.xml" Id="Rf26a59f1791a432f" /><Relationship Type="http://schemas.openxmlformats.org/officeDocument/2006/relationships/slide" Target="/ppt/slides/slide7.xml" Id="Rfa3081aeb50d4b50" /><Relationship Type="http://schemas.openxmlformats.org/officeDocument/2006/relationships/slide" Target="/ppt/slides/slide8.xml" Id="R1bcfcf815c324065" /><Relationship Type="http://schemas.openxmlformats.org/officeDocument/2006/relationships/slide" Target="/ppt/slides/slide9.xml" Id="Ra4be1051e5cf4848" /><Relationship Type="http://schemas.openxmlformats.org/officeDocument/2006/relationships/slide" Target="/ppt/slides/slide10.xml" Id="Ra98f0e98750b4b03" /><Relationship Type="http://schemas.openxmlformats.org/officeDocument/2006/relationships/slide" Target="/ppt/slides/slide11.xml" Id="Rfffc15d068e140a2" /><Relationship Type="http://schemas.openxmlformats.org/officeDocument/2006/relationships/slide" Target="/ppt/slides/slide12.xml" Id="R0df1f69025e04604" /><Relationship Type="http://schemas.openxmlformats.org/officeDocument/2006/relationships/slide" Target="/ppt/slides/slide13.xml" Id="R94e82c1c30b24074" /><Relationship Type="http://schemas.openxmlformats.org/officeDocument/2006/relationships/slide" Target="/ppt/slides/slide14.xml" Id="R21185cb5829b4c88" /><Relationship Type="http://schemas.openxmlformats.org/officeDocument/2006/relationships/slide" Target="/ppt/slides/slide15.xml" Id="Rc0f97d63ba2b4708" /><Relationship Type="http://schemas.openxmlformats.org/officeDocument/2006/relationships/slide" Target="/ppt/slides/slide16.xml" Id="R262c37226fc04e05" /><Relationship Type="http://schemas.openxmlformats.org/officeDocument/2006/relationships/slide" Target="/ppt/slides/slide17.xml" Id="Rc8cd5fac23f04f73" /><Relationship Type="http://schemas.openxmlformats.org/officeDocument/2006/relationships/slide" Target="/ppt/slides/slide18.xml" Id="R3e11ece35eee435a" /><Relationship Type="http://schemas.openxmlformats.org/officeDocument/2006/relationships/slide" Target="/ppt/slides/slide19.xml" Id="R88c76b4065594c15" /><Relationship Type="http://schemas.openxmlformats.org/officeDocument/2006/relationships/slide" Target="/ppt/slides/slide20.xml" Id="R379c82697ea84790" /><Relationship Type="http://schemas.openxmlformats.org/officeDocument/2006/relationships/slide" Target="/ppt/slides/slide21.xml" Id="R771eff75c06a4145" /><Relationship Type="http://schemas.openxmlformats.org/officeDocument/2006/relationships/slide" Target="/ppt/slides/slide22.xml" Id="R48c3eaf23aa54c9a" /><Relationship Type="http://schemas.openxmlformats.org/officeDocument/2006/relationships/slide" Target="/ppt/slides/slide23.xml" Id="Ra65013e341504dbc" /><Relationship Type="http://schemas.openxmlformats.org/officeDocument/2006/relationships/slide" Target="/ppt/slides/slide24.xml" Id="R52af7850d17340a7" /><Relationship Type="http://schemas.openxmlformats.org/officeDocument/2006/relationships/slide" Target="/ppt/slides/slide25.xml" Id="Rab9bd429a5f94dcb" /><Relationship Type="http://schemas.openxmlformats.org/officeDocument/2006/relationships/slide" Target="/ppt/slides/slide26.xml" Id="R6d922d473ded4919" /><Relationship Type="http://schemas.openxmlformats.org/officeDocument/2006/relationships/slide" Target="/ppt/slides/slide27.xml" Id="Rf308c6f50d0b4d76" /><Relationship Type="http://schemas.openxmlformats.org/officeDocument/2006/relationships/slide" Target="/ppt/slides/slide28.xml" Id="R39e7fac1e33f4220" /><Relationship Type="http://schemas.openxmlformats.org/officeDocument/2006/relationships/slide" Target="/ppt/slides/slide29.xml" Id="R5de8770b1dc84f82" /><Relationship Type="http://schemas.openxmlformats.org/officeDocument/2006/relationships/slide" Target="/ppt/slides/slide30.xml" Id="R05682eb25df5460e" /><Relationship Type="http://schemas.openxmlformats.org/officeDocument/2006/relationships/slide" Target="/ppt/slides/slide31.xml" Id="Rfcf575609a764a0c" /><Relationship Type="http://schemas.openxmlformats.org/officeDocument/2006/relationships/slide" Target="/ppt/slides/slide32.xml" Id="Rfe4ee9f856c64c5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78bab8cbe9e4e4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105025a312941dc" /><Relationship Type="http://schemas.openxmlformats.org/officeDocument/2006/relationships/notesMaster" Target="/ppt/notesMasters/notesMaster1.xml" Id="Rbe7ba05fdb9b4f9e" /></Relationships>
</file>

<file path=ppt/notesSlides/_rels/notesSlide2.xml.rels>&#65279;<?xml version="1.0" encoding="utf-8"?><Relationships xmlns="http://schemas.openxmlformats.org/package/2006/relationships"><Relationship Type="http://schemas.openxmlformats.org/officeDocument/2006/relationships/slide" Target="/ppt/slides/slide2.xml" Id="R59ce37992b38480b" /><Relationship Type="http://schemas.openxmlformats.org/officeDocument/2006/relationships/notesMaster" Target="/ppt/notesMasters/notesMaster1.xml" Id="R556b8fdaff5b425d" /></Relationships>
</file>

<file path=ppt/notesSlides/_rels/notesSlide3.xml.rels>&#65279;<?xml version="1.0" encoding="utf-8"?><Relationships xmlns="http://schemas.openxmlformats.org/package/2006/relationships"><Relationship Type="http://schemas.openxmlformats.org/officeDocument/2006/relationships/slide" Target="/ppt/slides/slide3.xml" Id="R86b54052c988461b" /><Relationship Type="http://schemas.openxmlformats.org/officeDocument/2006/relationships/notesMaster" Target="/ppt/notesMasters/notesMaster1.xml" Id="Rb7c2d6ff2c644fe5" /></Relationships>
</file>

<file path=ppt/notesSlides/_rels/notesSlide4.xml.rels>&#65279;<?xml version="1.0" encoding="utf-8"?><Relationships xmlns="http://schemas.openxmlformats.org/package/2006/relationships"><Relationship Type="http://schemas.openxmlformats.org/officeDocument/2006/relationships/slide" Target="/ppt/slides/slide4.xml" Id="R3c479f90e5664017" /><Relationship Type="http://schemas.openxmlformats.org/officeDocument/2006/relationships/notesMaster" Target="/ppt/notesMasters/notesMaster1.xml" Id="R659d72c7ea044f0e" /></Relationships>
</file>

<file path=ppt/notesSlides/_rels/notesSlide5.xml.rels>&#65279;<?xml version="1.0" encoding="utf-8"?><Relationships xmlns="http://schemas.openxmlformats.org/package/2006/relationships"><Relationship Type="http://schemas.openxmlformats.org/officeDocument/2006/relationships/slide" Target="/ppt/slides/slide5.xml" Id="Rd4512642266049a1" /><Relationship Type="http://schemas.openxmlformats.org/officeDocument/2006/relationships/notesMaster" Target="/ppt/notesMasters/notesMaster1.xml" Id="Ra6c94ec96663468e" /></Relationships>
</file>

<file path=ppt/notesSlides/_rels/notesSlide6.xml.rels>&#65279;<?xml version="1.0" encoding="utf-8"?><Relationships xmlns="http://schemas.openxmlformats.org/package/2006/relationships"><Relationship Type="http://schemas.openxmlformats.org/officeDocument/2006/relationships/slide" Target="/ppt/slides/slide6.xml" Id="R918ff96d57154904" /><Relationship Type="http://schemas.openxmlformats.org/officeDocument/2006/relationships/notesMaster" Target="/ppt/notesMasters/notesMaster1.xml" Id="R632612a0ca4c425f" /></Relationships>
</file>

<file path=ppt/notesSlides/_rels/notesSlide7.xml.rels>&#65279;<?xml version="1.0" encoding="utf-8"?><Relationships xmlns="http://schemas.openxmlformats.org/package/2006/relationships"><Relationship Type="http://schemas.openxmlformats.org/officeDocument/2006/relationships/slide" Target="/ppt/slides/slide7.xml" Id="R06c92f16ef1b4cbe" /><Relationship Type="http://schemas.openxmlformats.org/officeDocument/2006/relationships/notesMaster" Target="/ppt/notesMasters/notesMaster1.xml" Id="R45b581df24d34b27" /></Relationships>
</file>

<file path=ppt/notesSlides/_rels/notesSlide8.xml.rels>&#65279;<?xml version="1.0" encoding="utf-8"?><Relationships xmlns="http://schemas.openxmlformats.org/package/2006/relationships"><Relationship Type="http://schemas.openxmlformats.org/officeDocument/2006/relationships/slide" Target="/ppt/slides/slide8.xml" Id="R73ff4ce349ad47cc" /><Relationship Type="http://schemas.openxmlformats.org/officeDocument/2006/relationships/notesMaster" Target="/ppt/notesMasters/notesMaster1.xml" Id="R0d675069c4cb44fc" /></Relationships>
</file>

<file path=ppt/notesSlides/_rels/notesSlide9.xml.rels>&#65279;<?xml version="1.0" encoding="utf-8"?><Relationships xmlns="http://schemas.openxmlformats.org/package/2006/relationships"><Relationship Type="http://schemas.openxmlformats.org/officeDocument/2006/relationships/slide" Target="/ppt/slides/slide9.xml" Id="R1268f6ae6456464d" /><Relationship Type="http://schemas.openxmlformats.org/officeDocument/2006/relationships/notesMaster" Target="/ppt/notesMasters/notesMaster1.xml" Id="R8bf1c197bc944e2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4437284c7894f70" /><Relationship Type="http://schemas.openxmlformats.org/officeDocument/2006/relationships/notesMaster" Target="/ppt/notesMasters/notesMaster1.xml" Id="R123458e08c5f4a6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7c376d6362f41e0" /><Relationship Type="http://schemas.openxmlformats.org/officeDocument/2006/relationships/notesMaster" Target="/ppt/notesMasters/notesMaster1.xml" Id="R2d4bfcb5e6d9474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aab82887fb644dd" /><Relationship Type="http://schemas.openxmlformats.org/officeDocument/2006/relationships/notesMaster" Target="/ppt/notesMasters/notesMaster1.xml" Id="R9a178d7910eb44b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eb81e47e5f547d0" /><Relationship Type="http://schemas.openxmlformats.org/officeDocument/2006/relationships/notesMaster" Target="/ppt/notesMasters/notesMaster1.xml" Id="R5d3b78ed586b4d4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8a14c9e1ca54c9e" /><Relationship Type="http://schemas.openxmlformats.org/officeDocument/2006/relationships/notesMaster" Target="/ppt/notesMasters/notesMaster1.xml" Id="R5a27d93dca694c5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d56fb1852d74478" /><Relationship Type="http://schemas.openxmlformats.org/officeDocument/2006/relationships/notesMaster" Target="/ppt/notesMasters/notesMaster1.xml" Id="Racda718acd5741e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f53a2740aee47b3" /><Relationship Type="http://schemas.openxmlformats.org/officeDocument/2006/relationships/notesMaster" Target="/ppt/notesMasters/notesMaster1.xml" Id="Rb403dd41da66438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f204514f2b44449" /><Relationship Type="http://schemas.openxmlformats.org/officeDocument/2006/relationships/notesMaster" Target="/ppt/notesMasters/notesMaster1.xml" Id="R7452cb559cd24e5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ce2fe5363da4800" /><Relationship Type="http://schemas.openxmlformats.org/officeDocument/2006/relationships/notesMaster" Target="/ppt/notesMasters/notesMaster1.xml" Id="R266e82f39550434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8a9974315e94e4b" /><Relationship Type="http://schemas.openxmlformats.org/officeDocument/2006/relationships/notesMaster" Target="/ppt/notesMasters/notesMaster1.xml" Id="R0c07c4bee408455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8cf838eb76f49f0" /><Relationship Type="http://schemas.openxmlformats.org/officeDocument/2006/relationships/notesMaster" Target="/ppt/notesMasters/notesMaster1.xml" Id="Rb94ac6cb7c894e9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b52a232938f40ea" /><Relationship Type="http://schemas.openxmlformats.org/officeDocument/2006/relationships/notesMaster" Target="/ppt/notesMasters/notesMaster1.xml" Id="Rceadc04a234743a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a5c1a2724c74dc9" /><Relationship Type="http://schemas.openxmlformats.org/officeDocument/2006/relationships/notesMaster" Target="/ppt/notesMasters/notesMaster1.xml" Id="R99b3fcb1e38f45c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cac457f7b634a2b" /><Relationship Type="http://schemas.openxmlformats.org/officeDocument/2006/relationships/notesMaster" Target="/ppt/notesMasters/notesMaster1.xml" Id="R3e9b213957e14ae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39449b012a74491" /><Relationship Type="http://schemas.openxmlformats.org/officeDocument/2006/relationships/notesMaster" Target="/ppt/notesMasters/notesMaster1.xml" Id="R6bf07b76908c45c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a4e763ea7b7495a" /><Relationship Type="http://schemas.openxmlformats.org/officeDocument/2006/relationships/notesMaster" Target="/ppt/notesMasters/notesMaster1.xml" Id="Rc5118b176bc44cd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382eb6d31f048f1" /><Relationship Type="http://schemas.openxmlformats.org/officeDocument/2006/relationships/notesMaster" Target="/ppt/notesMasters/notesMaster1.xml" Id="R842b9ce285834fe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14e02a0e4e24091" /><Relationship Type="http://schemas.openxmlformats.org/officeDocument/2006/relationships/notesMaster" Target="/ppt/notesMasters/notesMaster1.xml" Id="Re8a827f06c70405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512c8af7b6b4179" /><Relationship Type="http://schemas.openxmlformats.org/officeDocument/2006/relationships/notesMaster" Target="/ppt/notesMasters/notesMaster1.xml" Id="R8a1eb25391bf4a5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761eb8920424442" /><Relationship Type="http://schemas.openxmlformats.org/officeDocument/2006/relationships/notesMaster" Target="/ppt/notesMasters/notesMaster1.xml" Id="R5576be146d0f47e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061a237c7e643f6" /><Relationship Type="http://schemas.openxmlformats.org/officeDocument/2006/relationships/notesMaster" Target="/ppt/notesMasters/notesMaster1.xml" Id="R616c3ba8979044e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2b47ba6e3b7441c" /><Relationship Type="http://schemas.openxmlformats.org/officeDocument/2006/relationships/notesMaster" Target="/ppt/notesMasters/notesMaster1.xml" Id="R61916288437044f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5e1f84169a7441f" /><Relationship Type="http://schemas.openxmlformats.org/officeDocument/2006/relationships/notesMaster" Target="/ppt/notesMasters/notesMaster1.xml" Id="Re46b2e22aa144d3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933b3c374194042" /><Relationship Type="http://schemas.openxmlformats.org/officeDocument/2006/relationships/image" Target="/ppt/media/image.png" Id="R6c50e917595c403a" /><Relationship Type="http://schemas.openxmlformats.org/officeDocument/2006/relationships/image" Target="/ppt/media/image2.png" Id="R3d087d2a4bb94398" /><Relationship Type="http://schemas.openxmlformats.org/officeDocument/2006/relationships/image" Target="/ppt/media/image.jpeg" Id="R832b6770f5c34db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fc68c6696bb4e6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c50e917595c403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d087d2a4bb9439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32b6770f5c34db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112cd59c1714b72" /><Relationship Type="http://schemas.openxmlformats.org/officeDocument/2006/relationships/slideLayout" Target="/ppt/slideLayouts/slideLayout1.xml" Id="R8638ac99f6404510" /><Relationship Type="http://schemas.openxmlformats.org/officeDocument/2006/relationships/slideLayout" Target="/ppt/slideLayouts/slideLayout2.xml" Id="R78dfe46415ad404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638ac99f6404510"/>
    <p:sldLayoutId xmlns:r="http://schemas.openxmlformats.org/officeDocument/2006/relationships" id="2147483650" r:id="R78dfe46415ad404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32fc44207b0413a" /><Relationship Type="http://schemas.openxmlformats.org/officeDocument/2006/relationships/notesSlide" Target="/ppt/notesSlides/notesSlide1.xml" Id="Rf0f11a114c634d6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1eef369c68d465f" /><Relationship Type="http://schemas.openxmlformats.org/officeDocument/2006/relationships/notesSlide" Target="/ppt/notesSlides/notesSlide2.xml" Id="R0797d3ae931e4f1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d0d75435aec4eec" /><Relationship Type="http://schemas.openxmlformats.org/officeDocument/2006/relationships/notesSlide" Target="/ppt/notesSlides/notesSlide3.xml" Id="Rd1f8ef7766d9401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38c5d03bf5549fc" /><Relationship Type="http://schemas.openxmlformats.org/officeDocument/2006/relationships/notesSlide" Target="/ppt/notesSlides/notesSlide4.xml" Id="R22d225f78428472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c6706489bd948b9" /><Relationship Type="http://schemas.openxmlformats.org/officeDocument/2006/relationships/notesSlide" Target="/ppt/notesSlides/notesSlide5.xml" Id="R2b65ccb267404b2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9c05f7675624fdd" /><Relationship Type="http://schemas.openxmlformats.org/officeDocument/2006/relationships/notesSlide" Target="/ppt/notesSlides/notesSlide6.xml" Id="Rc841e01369bc43e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36a1edcc1e14be1" /><Relationship Type="http://schemas.openxmlformats.org/officeDocument/2006/relationships/notesSlide" Target="/ppt/notesSlides/notesSlide7.xml" Id="R72c4ccc2ab5749c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02bba2330144141" /><Relationship Type="http://schemas.openxmlformats.org/officeDocument/2006/relationships/notesSlide" Target="/ppt/notesSlides/notesSlide8.xml" Id="Ra0f31114f21c4b8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1aef23c478f4d92" /><Relationship Type="http://schemas.openxmlformats.org/officeDocument/2006/relationships/notesSlide" Target="/ppt/notesSlides/notesSlide9.xml" Id="R143cbd57689f4f2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efe38f1f47c420f" /><Relationship Type="http://schemas.openxmlformats.org/officeDocument/2006/relationships/notesSlide" Target="/ppt/notesSlides/notesSlide10.xml" Id="R30ad14541c1e42f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565d581a6f9480e" /><Relationship Type="http://schemas.openxmlformats.org/officeDocument/2006/relationships/notesSlide" Target="/ppt/notesSlides/notesSlide11.xml" Id="Rb02641c605e349e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7f368f5d7684656" /><Relationship Type="http://schemas.openxmlformats.org/officeDocument/2006/relationships/notesSlide" Target="/ppt/notesSlides/notesSlide12.xml" Id="R0473316463b744e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c7e4e9649c74de4" /><Relationship Type="http://schemas.openxmlformats.org/officeDocument/2006/relationships/notesSlide" Target="/ppt/notesSlides/notesSlide13.xml" Id="R37bcb3122429476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2209e13059d4a22" /><Relationship Type="http://schemas.openxmlformats.org/officeDocument/2006/relationships/notesSlide" Target="/ppt/notesSlides/notesSlide14.xml" Id="R8df446408a2149d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8c62dc237f843bf" /><Relationship Type="http://schemas.openxmlformats.org/officeDocument/2006/relationships/notesSlide" Target="/ppt/notesSlides/notesSlide15.xml" Id="R586cb1eb931d459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d8fcbcf133f4f70" /><Relationship Type="http://schemas.openxmlformats.org/officeDocument/2006/relationships/notesSlide" Target="/ppt/notesSlides/notesSlide16.xml" Id="Rc73c6ad890c047c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aea18db694340a1" /><Relationship Type="http://schemas.openxmlformats.org/officeDocument/2006/relationships/notesSlide" Target="/ppt/notesSlides/notesSlide17.xml" Id="R03c7a1eefe174ba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c75d2771af74bcc" /><Relationship Type="http://schemas.openxmlformats.org/officeDocument/2006/relationships/notesSlide" Target="/ppt/notesSlides/notesSlide18.xml" Id="R7dd9833ead94443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bb61bca78114c89" /><Relationship Type="http://schemas.openxmlformats.org/officeDocument/2006/relationships/notesSlide" Target="/ppt/notesSlides/notesSlide19.xml" Id="Rf46ffd4139b84d8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f6a0763f0e649f7" /><Relationship Type="http://schemas.openxmlformats.org/officeDocument/2006/relationships/notesSlide" Target="/ppt/notesSlides/notesSlide20.xml" Id="Rdcf94ae805c143b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a00c158f88e4394" /><Relationship Type="http://schemas.openxmlformats.org/officeDocument/2006/relationships/notesSlide" Target="/ppt/notesSlides/notesSlide21.xml" Id="Rb2c69438289b4b2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79238fc40254a72" /><Relationship Type="http://schemas.openxmlformats.org/officeDocument/2006/relationships/notesSlide" Target="/ppt/notesSlides/notesSlide22.xml" Id="R55f60d17b92543a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b9193343c774698" /><Relationship Type="http://schemas.openxmlformats.org/officeDocument/2006/relationships/notesSlide" Target="/ppt/notesSlides/notesSlide23.xml" Id="Rd0995e7ae9124b2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dc7b130e4f24157" /><Relationship Type="http://schemas.openxmlformats.org/officeDocument/2006/relationships/notesSlide" Target="/ppt/notesSlides/notesSlide24.xml" Id="R1f735e9b4d25471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ecd5da536d04f12" /><Relationship Type="http://schemas.openxmlformats.org/officeDocument/2006/relationships/notesSlide" Target="/ppt/notesSlides/notesSlide25.xml" Id="R977306ee2e6e494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bb0fc9131e846dd" /><Relationship Type="http://schemas.openxmlformats.org/officeDocument/2006/relationships/notesSlide" Target="/ppt/notesSlides/notesSlide26.xml" Id="R3d887f47edc04f5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0d2989959c04828" /><Relationship Type="http://schemas.openxmlformats.org/officeDocument/2006/relationships/notesSlide" Target="/ppt/notesSlides/notesSlide27.xml" Id="Rdf601c8ed61b458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a430ef4d7244615" /><Relationship Type="http://schemas.openxmlformats.org/officeDocument/2006/relationships/notesSlide" Target="/ppt/notesSlides/notesSlide28.xml" Id="R5d96e54ebd63453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922ba2004b0497e" /><Relationship Type="http://schemas.openxmlformats.org/officeDocument/2006/relationships/notesSlide" Target="/ppt/notesSlides/notesSlide29.xml" Id="Rca133ef50fb74b4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4ef24b4b3c44d85" /><Relationship Type="http://schemas.openxmlformats.org/officeDocument/2006/relationships/notesSlide" Target="/ppt/notesSlides/notesSlide30.xml" Id="R74b669eae644436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f4c49fd49704266" /><Relationship Type="http://schemas.openxmlformats.org/officeDocument/2006/relationships/notesSlide" Target="/ppt/notesSlides/notesSlide31.xml" Id="R8fab98fc13b74a3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fe160ba0f174d25" /><Relationship Type="http://schemas.openxmlformats.org/officeDocument/2006/relationships/notesSlide" Target="/ppt/notesSlides/notesSlide32.xml" Id="Re324d650f1d64d9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耶利米書第5章</a:t>
            </a:r>
          </a:p>
          <a:p xmlns:a="http://schemas.openxmlformats.org/drawingml/2006/main">
            <a:pPr algn="ctr">
              <a:buNone/>
            </a:pPr>
            <a:r>
              <a:rPr sz="2000">
                <a:solidFill>
                  <a:srgbClr val="FFFFFF"/>
                </a:solidFill>
                <a:latin typeface="Georgia"/>
                <a:ea typeface="Georgia"/>
                <a:cs typeface="Georgia"/>
              </a:rPr>
              <a:t>Jeremiah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  |  Jeremiah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你們當在耶路撒冷的街上跑來跑去， 在寬闊處尋找， 看看有一人行公義求誠實沒有？ [若有]，我就赦免這城。</a:t>
            </a:r>
          </a:p>
          <a:p xmlns:a="http://schemas.openxmlformats.org/drawingml/2006/main">
            <a:pPr algn="ctr">
              <a:buNone/>
            </a:pPr>
            <a:r>
              <a:rPr sz="1800">
                <a:solidFill>
                  <a:srgbClr val="FFFFFF"/>
                </a:solidFill>
                <a:latin typeface="Georgia"/>
                <a:ea typeface="Georgia"/>
                <a:cs typeface="Georgia"/>
              </a:rPr>
              <a:t>Run ye to and fro through the streets of Jerusalem, and see now, and know, and seek in the broad places thereof, if ye can find a man, if there be any that executeth judgment, that seeketh the truth; and I will pardon it.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  |  Jeremiah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其中的人雖然指着永生的耶和華起誓， 所起的誓實在是假的。</a:t>
            </a:r>
          </a:p>
          <a:p xmlns:a="http://schemas.openxmlformats.org/drawingml/2006/main">
            <a:pPr algn="ctr">
              <a:buNone/>
            </a:pPr>
            <a:r>
              <a:rPr sz="2800">
                <a:solidFill>
                  <a:srgbClr val="FFFFFF"/>
                </a:solidFill>
                <a:latin typeface="Georgia"/>
                <a:ea typeface="Georgia"/>
                <a:cs typeface="Georgia"/>
              </a:rPr>
              <a:t>And though they say, The LORD liveth; surely they swear falsely.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5:3  |  Jeremiah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耶和華啊，你的眼目不是看顧誠實嗎？ 你擊打他們，他們卻不傷慟； 你毀滅他們，他們仍不受懲治。 他們使臉剛硬過於磐石， 不肯回頭。</a:t>
            </a:r>
          </a:p>
          <a:p xmlns:a="http://schemas.openxmlformats.org/drawingml/2006/main">
            <a:pPr algn="ctr">
              <a:buNone/>
            </a:pPr>
            <a:r>
              <a:rPr sz="1800">
                <a:solidFill>
                  <a:srgbClr val="FFFFFF"/>
                </a:solidFill>
                <a:latin typeface="Georgia"/>
                <a:ea typeface="Georgia"/>
                <a:cs typeface="Georgia"/>
              </a:rPr>
              <a:t>O LORD, are not thine eyes upon the truth? thou hast stricken them, but they have not grieved; thou hast consumed them, but they have refused to receive correction: they have made their faces harder than a rock; they have refused to return.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5:4  |  Jeremiah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我說：這些人實在是貧窮的，是愚昧的， 因為不曉得耶和華的作為 和他們神的法則。</a:t>
            </a:r>
          </a:p>
          <a:p xmlns:a="http://schemas.openxmlformats.org/drawingml/2006/main">
            <a:pPr algn="ctr">
              <a:buNone/>
            </a:pPr>
            <a:r>
              <a:rPr sz="2400">
                <a:solidFill>
                  <a:srgbClr val="FFFFFF"/>
                </a:solidFill>
                <a:latin typeface="Georgia"/>
                <a:ea typeface="Georgia"/>
                <a:cs typeface="Georgia"/>
              </a:rPr>
              <a:t>Therefore I said, Surely these are poor; they are foolish: for they know not the way of the LORD, nor the judgment of their God.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5:5  |  Jeremiah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我要去見尊大的人，對他們說話， 因為他們曉得耶和華的作為 和他們神的法則。 哪知，這些人齊心將軛折斷， 掙開繩索。</a:t>
            </a:r>
          </a:p>
          <a:p xmlns:a="http://schemas.openxmlformats.org/drawingml/2006/main">
            <a:pPr algn="ctr">
              <a:buNone/>
            </a:pPr>
            <a:r>
              <a:rPr sz="2100">
                <a:solidFill>
                  <a:srgbClr val="FFFFFF"/>
                </a:solidFill>
                <a:latin typeface="Georgia"/>
                <a:ea typeface="Georgia"/>
                <a:cs typeface="Georgia"/>
              </a:rPr>
              <a:t>I will get me unto the great men, and will speak unto them; for they have known the way of the LORD, and the judgment of their God: but these have altogether broken the yoke, and burst the bonds.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5:6  |  Jeremiah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因此，林中的獅子必害死他們； 晚上的豺狼必滅絕他們； 豹子要在城外窺伺他們。 凡出城的必被撕碎； 因為他們的罪過極多， 背道的事也加增了。</a:t>
            </a:r>
          </a:p>
          <a:p xmlns:a="http://schemas.openxmlformats.org/drawingml/2006/main">
            <a:pPr algn="ctr">
              <a:buNone/>
            </a:pPr>
            <a:r>
              <a:rPr sz="1800">
                <a:solidFill>
                  <a:srgbClr val="FFFFFF"/>
                </a:solidFill>
                <a:latin typeface="Georgia"/>
                <a:ea typeface="Georgia"/>
                <a:cs typeface="Georgia"/>
              </a:rPr>
              <a:t>Wherefore a lion out of the forest shall slay them, and a wolf of the evenings shall spoil them, a leopard shall watch over their cities: every one that goeth out thence shall be torn in pieces: because their transgressions are many, and their backslidings are increased.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5:7  |  Jeremiah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我怎能赦免你呢？ 你的兒女離棄我， 又指着那不是神的起誓。 我使他們飽足， 他們就行姦淫， 成群地聚集在娼妓家裏。</a:t>
            </a:r>
          </a:p>
          <a:p xmlns:a="http://schemas.openxmlformats.org/drawingml/2006/main">
            <a:pPr algn="ctr">
              <a:buNone/>
            </a:pPr>
            <a:r>
              <a:rPr sz="1800">
                <a:solidFill>
                  <a:srgbClr val="FFFFFF"/>
                </a:solidFill>
                <a:latin typeface="Georgia"/>
                <a:ea typeface="Georgia"/>
                <a:cs typeface="Georgia"/>
              </a:rPr>
              <a:t>How shall I pardon thee for this? thy children have forsaken me, and sworn by them that are no gods: when I had fed them to the full, they then committed adultery, and assembled themselves by troops in the harlots’ houses.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5:8  |  Jeremiah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他們像餵飽的馬到處亂跑， 各向他鄰舍的妻發嘶聲。</a:t>
            </a:r>
          </a:p>
          <a:p xmlns:a="http://schemas.openxmlformats.org/drawingml/2006/main">
            <a:pPr algn="ctr">
              <a:buNone/>
            </a:pPr>
            <a:r>
              <a:rPr sz="2400">
                <a:solidFill>
                  <a:srgbClr val="FFFFFF"/>
                </a:solidFill>
                <a:latin typeface="Georgia"/>
                <a:ea typeface="Georgia"/>
                <a:cs typeface="Georgia"/>
              </a:rPr>
              <a:t>They were as fed horses in the morning: every one neighed after his neighbour’s wife.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5:9  |  Jeremiah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耶和華說：我豈不因這些事討罪呢？ 豈不報復這樣的國民呢？</a:t>
            </a:r>
          </a:p>
          <a:p xmlns:a="http://schemas.openxmlformats.org/drawingml/2006/main">
            <a:pPr algn="ctr">
              <a:buNone/>
            </a:pPr>
            <a:r>
              <a:rPr sz="2400">
                <a:solidFill>
                  <a:srgbClr val="FFFFFF"/>
                </a:solidFill>
                <a:latin typeface="Georgia"/>
                <a:ea typeface="Georgia"/>
                <a:cs typeface="Georgia"/>
              </a:rPr>
              <a:t>Shall I not visit for these things? saith the LORD: and shall not my soul be avenged on such a nation as this?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5:10  |  Jeremiah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你們要上她[葡萄園]的牆施行毀壞， 但不可毀壞淨盡， 只可除掉她的枝子， 因為不屬耶和華。</a:t>
            </a:r>
          </a:p>
          <a:p xmlns:a="http://schemas.openxmlformats.org/drawingml/2006/main">
            <a:pPr algn="ctr">
              <a:buNone/>
            </a:pPr>
            <a:r>
              <a:rPr sz="2400">
                <a:solidFill>
                  <a:srgbClr val="FFFFFF"/>
                </a:solidFill>
                <a:latin typeface="Georgia"/>
                <a:ea typeface="Georgia"/>
                <a:cs typeface="Georgia"/>
              </a:rPr>
              <a:t>Go ye up upon her walls, and destroy; but make not a full end: take away her battlements; for they are not the LORD’s.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5:11  |  Jeremiah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原來以色列家和猶大家大行詭詐攻擊我。 這是耶和華說的。</a:t>
            </a:r>
          </a:p>
          <a:p xmlns:a="http://schemas.openxmlformats.org/drawingml/2006/main">
            <a:pPr algn="ctr">
              <a:buNone/>
            </a:pPr>
            <a:r>
              <a:rPr sz="2400">
                <a:solidFill>
                  <a:srgbClr val="FFFFFF"/>
                </a:solidFill>
                <a:latin typeface="Georgia"/>
                <a:ea typeface="Georgia"/>
                <a:cs typeface="Georgia"/>
              </a:rPr>
              <a:t>For the house of Israel and the house of Judah have dealt very treacherously against me, saith the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5:12  |  Jeremiah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他們不認耶和華，說： 這並不是他， 災禍必不臨到我們； 刀劍和饑荒，我們也看不見。</a:t>
            </a:r>
          </a:p>
          <a:p xmlns:a="http://schemas.openxmlformats.org/drawingml/2006/main">
            <a:pPr algn="ctr">
              <a:buNone/>
            </a:pPr>
            <a:r>
              <a:rPr sz="2400">
                <a:solidFill>
                  <a:srgbClr val="FFFFFF"/>
                </a:solidFill>
                <a:latin typeface="Georgia"/>
                <a:ea typeface="Georgia"/>
                <a:cs typeface="Georgia"/>
              </a:rPr>
              <a:t>They have belied the LORD, and said, It is not he; neither shall evil come upon us; neither shall we see sword nor famine: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5:13  |  Jeremiah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先知[的話]必成為風； 道也不在他們裏面。 這[災]必臨到他們身上。</a:t>
            </a:r>
          </a:p>
          <a:p xmlns:a="http://schemas.openxmlformats.org/drawingml/2006/main">
            <a:pPr algn="ctr">
              <a:buNone/>
            </a:pPr>
            <a:r>
              <a:rPr sz="2400">
                <a:solidFill>
                  <a:srgbClr val="FFFFFF"/>
                </a:solidFill>
                <a:latin typeface="Georgia"/>
                <a:ea typeface="Georgia"/>
                <a:cs typeface="Georgia"/>
              </a:rPr>
              <a:t>And the prophets shall become wind, and the word is not in them: thus shall it be done unto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5:14  |  Jeremiah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所以耶和華－萬軍之神如此說： 因為百姓說這話， 我必使我的話在你口中為火，使他們為柴； 這火便將他們燒滅。</a:t>
            </a:r>
          </a:p>
          <a:p xmlns:a="http://schemas.openxmlformats.org/drawingml/2006/main">
            <a:pPr algn="ctr">
              <a:buNone/>
            </a:pPr>
            <a:r>
              <a:rPr sz="2100">
                <a:solidFill>
                  <a:srgbClr val="FFFFFF"/>
                </a:solidFill>
                <a:latin typeface="Georgia"/>
                <a:ea typeface="Georgia"/>
                <a:cs typeface="Georgia"/>
              </a:rPr>
              <a:t>Wherefore thus saith the LORD God of hosts, Because ye speak this word, behold, I will make my words in thy mouth fire, and this people wood, and it shall devour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5:15  |  Jeremiah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耶和華說：以色列家啊， 我必使一國的民從遠方來攻擊你， 是強盛的國， 是從古而有的國。 他們的言語你不曉得， 他們的話你不明白。</a:t>
            </a:r>
          </a:p>
          <a:p xmlns:a="http://schemas.openxmlformats.org/drawingml/2006/main">
            <a:pPr algn="ctr">
              <a:buNone/>
            </a:pPr>
            <a:r>
              <a:rPr sz="2100">
                <a:solidFill>
                  <a:srgbClr val="FFFFFF"/>
                </a:solidFill>
                <a:latin typeface="Georgia"/>
                <a:ea typeface="Georgia"/>
                <a:cs typeface="Georgia"/>
              </a:rPr>
              <a:t>Lo, I will bring a nation upon you from far, O house of Israel, saith the LORD: it is a mighty nation, it is an ancient nation, a nation whose language thou knowest not, neither understandest what they say.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5:16  |  Jeremiah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他們的箭袋是敞開的墳墓； 他們都是勇士。</a:t>
            </a:r>
          </a:p>
          <a:p xmlns:a="http://schemas.openxmlformats.org/drawingml/2006/main">
            <a:pPr algn="ctr">
              <a:buNone/>
            </a:pPr>
            <a:r>
              <a:rPr sz="2800">
                <a:solidFill>
                  <a:srgbClr val="FFFFFF"/>
                </a:solidFill>
                <a:latin typeface="Georgia"/>
                <a:ea typeface="Georgia"/>
                <a:cs typeface="Georgia"/>
              </a:rPr>
              <a:t>Their quiver is as an open sepulchre, they are all mighty men.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5:17  |  Jeremiah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他們必吃盡你的莊稼和你的糧食， 是你兒女該吃的； 必吃盡你的牛羊， 吃盡你的葡萄和無花果； 又必用刀毀壞你所倚靠的堅固城。</a:t>
            </a:r>
          </a:p>
          <a:p xmlns:a="http://schemas.openxmlformats.org/drawingml/2006/main">
            <a:pPr algn="ctr">
              <a:buNone/>
            </a:pPr>
            <a:r>
              <a:rPr sz="1800">
                <a:solidFill>
                  <a:srgbClr val="FFFFFF"/>
                </a:solidFill>
                <a:latin typeface="Georgia"/>
                <a:ea typeface="Georgia"/>
                <a:cs typeface="Georgia"/>
              </a:rPr>
              <a:t>And they shall eat up thine harvest, and thy bread, which thy sons and thy daughters should eat: they shall eat up thy flocks and thine herds: they shall eat up thy vines and thy fig trees: they shall impoverish thy fenced cities, wherein thou trustedst, with the sword.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5:18  |  Jeremiah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耶和華說：「就是到那時，我也不將你們毀滅淨盡。</a:t>
            </a:r>
          </a:p>
          <a:p xmlns:a="http://schemas.openxmlformats.org/drawingml/2006/main">
            <a:pPr algn="ctr">
              <a:buNone/>
            </a:pPr>
            <a:r>
              <a:rPr sz="2800">
                <a:solidFill>
                  <a:srgbClr val="FFFFFF"/>
                </a:solidFill>
                <a:latin typeface="Georgia"/>
                <a:ea typeface="Georgia"/>
                <a:cs typeface="Georgia"/>
              </a:rPr>
              <a:t>Nevertheless in those days, saith the LORD, I will not make a full end with you.</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5:19  |  Jeremiah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百姓若說：『耶和華－我們的神為甚麼向我們行這一切事呢？』你就對他們說：『你們怎樣離棄耶和華，在你們的地上事奉外邦神，也必照樣在不屬你們的地上事奉外邦人。』」</a:t>
            </a:r>
          </a:p>
          <a:p xmlns:a="http://schemas.openxmlformats.org/drawingml/2006/main">
            <a:pPr algn="ctr">
              <a:buNone/>
            </a:pPr>
            <a:r>
              <a:rPr sz="1800">
                <a:solidFill>
                  <a:srgbClr val="FFFFFF"/>
                </a:solidFill>
                <a:latin typeface="Georgia"/>
                <a:ea typeface="Georgia"/>
                <a:cs typeface="Georgia"/>
              </a:rPr>
              <a:t>And it shall come to pass, when ye shall say, Wherefore doeth the LORD our God all these things unto us? then shalt thou answer them, Like as ye have forsaken me, and served strange gods in your land, so shall ye serve strangers in a land that is not yours.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5:20  |  Jeremiah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當傳揚在雅各家， 報告在猶大說：</a:t>
            </a:r>
          </a:p>
          <a:p xmlns:a="http://schemas.openxmlformats.org/drawingml/2006/main">
            <a:pPr algn="ctr">
              <a:buNone/>
            </a:pPr>
            <a:r>
              <a:rPr sz="2800">
                <a:solidFill>
                  <a:srgbClr val="FFFFFF"/>
                </a:solidFill>
                <a:latin typeface="Georgia"/>
                <a:ea typeface="Georgia"/>
                <a:cs typeface="Georgia"/>
              </a:rPr>
              <a:t>Declare this in the house of Jacob, and publish it in Judah, saying,</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5:21  |  Jeremiah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愚昧無知的百姓啊， 你們有眼不看， 有耳不聽， 現在當聽這話。</a:t>
            </a:r>
          </a:p>
          <a:p xmlns:a="http://schemas.openxmlformats.org/drawingml/2006/main">
            <a:pPr algn="ctr">
              <a:buNone/>
            </a:pPr>
            <a:r>
              <a:rPr sz="2400">
                <a:solidFill>
                  <a:srgbClr val="FFFFFF"/>
                </a:solidFill>
                <a:latin typeface="Georgia"/>
                <a:ea typeface="Georgia"/>
                <a:cs typeface="Georgia"/>
              </a:rPr>
              <a:t>Hear now this, O foolish people, and without understanding; which have eyes, and see not; which have ears, and hear not: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5:22  |  Jeremiah 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耶和華說：你們怎麼不懼怕我呢？ 我以永遠的定例， 用沙為海的界限， [水]不得越過。 因此，你們在我面前還不戰兢嗎？ 波浪雖然翻騰，卻不能逾越； 雖然匉訇，卻不能過去。</a:t>
            </a:r>
          </a:p>
          <a:p xmlns:a="http://schemas.openxmlformats.org/drawingml/2006/main">
            <a:pPr algn="ctr">
              <a:buNone/>
            </a:pPr>
            <a:r>
              <a:rPr sz="1800">
                <a:solidFill>
                  <a:srgbClr val="FFFFFF"/>
                </a:solidFill>
                <a:latin typeface="Georgia"/>
                <a:ea typeface="Georgia"/>
                <a:cs typeface="Georgia"/>
              </a:rPr>
              <a:t>Fear ye not me? saith the LORD: will ye not tremble at my presence, which have placed the sand for the bound of the sea by a perpetual decree, that it cannot pass it: and though the waves thereof toss themselves, yet can they not prevail; though they roar, yet can they not pass over it?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5:23  |  Jeremiah 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但這百姓有背叛忤逆的心； 他們叛[我]而去，</a:t>
            </a:r>
          </a:p>
          <a:p xmlns:a="http://schemas.openxmlformats.org/drawingml/2006/main">
            <a:pPr algn="ctr">
              <a:buNone/>
            </a:pPr>
            <a:r>
              <a:rPr sz="2400">
                <a:solidFill>
                  <a:srgbClr val="FFFFFF"/>
                </a:solidFill>
                <a:latin typeface="Georgia"/>
                <a:ea typeface="Georgia"/>
                <a:cs typeface="Georgia"/>
              </a:rPr>
              <a:t>But this people hath a revolting and a rebellious heart; they are revolted and gone.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5:24  |  Jeremiah 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心內也不說： 我們應當敬畏耶和華－我們的神； 他按時賜雨，就是秋雨春雨， 又為我們定收割的節令，永存不廢。</a:t>
            </a:r>
          </a:p>
          <a:p xmlns:a="http://schemas.openxmlformats.org/drawingml/2006/main">
            <a:pPr algn="ctr">
              <a:buNone/>
            </a:pPr>
            <a:r>
              <a:rPr sz="2100">
                <a:solidFill>
                  <a:srgbClr val="FFFFFF"/>
                </a:solidFill>
                <a:latin typeface="Georgia"/>
                <a:ea typeface="Georgia"/>
                <a:cs typeface="Georgia"/>
              </a:rPr>
              <a:t>Neither say they in their heart, Let us now fear the LORD our God, that giveth rain, both the former and the latter, in his season: he reserveth unto us the appointed weeks of the harvest.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5:25  |  Jeremiah 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你們的罪孽使這些事轉離你們； 你們的罪惡使你們不能得福。</a:t>
            </a:r>
          </a:p>
          <a:p xmlns:a="http://schemas.openxmlformats.org/drawingml/2006/main">
            <a:pPr algn="ctr">
              <a:buNone/>
            </a:pPr>
            <a:r>
              <a:rPr sz="2400">
                <a:solidFill>
                  <a:srgbClr val="FFFFFF"/>
                </a:solidFill>
                <a:latin typeface="Georgia"/>
                <a:ea typeface="Georgia"/>
                <a:cs typeface="Georgia"/>
              </a:rPr>
              <a:t>Your iniquities have turned away these things, and your sins have withholden good things from you.</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5:26  |  Jeremiah 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因為在我民中有惡人。 他們埋伏窺探，好像捕鳥的人； 他們設立圈套陷害人。</a:t>
            </a:r>
          </a:p>
          <a:p xmlns:a="http://schemas.openxmlformats.org/drawingml/2006/main">
            <a:pPr algn="ctr">
              <a:buNone/>
            </a:pPr>
            <a:r>
              <a:rPr sz="2400">
                <a:solidFill>
                  <a:srgbClr val="FFFFFF"/>
                </a:solidFill>
                <a:latin typeface="Georgia"/>
                <a:ea typeface="Georgia"/>
                <a:cs typeface="Georgia"/>
              </a:rPr>
              <a:t>For among my people are found wicked men: they lay wait, as he that setteth snares; they set a trap, they catch men.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5:27  |  Jeremiah 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籠內怎樣滿了雀鳥， 他們的房中也照樣充滿詭詐； 所以他們得成為大，而且富足。</a:t>
            </a:r>
          </a:p>
          <a:p xmlns:a="http://schemas.openxmlformats.org/drawingml/2006/main">
            <a:pPr algn="ctr">
              <a:buNone/>
            </a:pPr>
            <a:r>
              <a:rPr sz="2400">
                <a:solidFill>
                  <a:srgbClr val="FFFFFF"/>
                </a:solidFill>
                <a:latin typeface="Georgia"/>
                <a:ea typeface="Georgia"/>
                <a:cs typeface="Georgia"/>
              </a:rPr>
              <a:t>As a cage is full of birds, so are their houses full of deceit: therefore they are become great, and waxen rich.</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5:28  |  Jeremiah 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他們肥胖光潤， 作惡過甚，不為人伸冤！ 就是不為孤兒伸冤， 不使他亨通， 也不為窮人辨屈。</a:t>
            </a:r>
          </a:p>
          <a:p xmlns:a="http://schemas.openxmlformats.org/drawingml/2006/main">
            <a:pPr algn="ctr">
              <a:buNone/>
            </a:pPr>
            <a:r>
              <a:rPr sz="2100">
                <a:solidFill>
                  <a:srgbClr val="FFFFFF"/>
                </a:solidFill>
                <a:latin typeface="Georgia"/>
                <a:ea typeface="Georgia"/>
                <a:cs typeface="Georgia"/>
              </a:rPr>
              <a:t>They are waxen fat, they shine: yea, they overpass the deeds of the wicked: they judge not the cause, the cause of the fatherless, yet they prosper; and the right of the needy do they not judge.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5:29  |  Jeremiah 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耶和華說：我豈不因這些事討罪呢？ 豈不報復這樣的國民呢？</a:t>
            </a:r>
          </a:p>
          <a:p xmlns:a="http://schemas.openxmlformats.org/drawingml/2006/main">
            <a:pPr algn="ctr">
              <a:buNone/>
            </a:pPr>
            <a:r>
              <a:rPr sz="2400">
                <a:solidFill>
                  <a:srgbClr val="FFFFFF"/>
                </a:solidFill>
                <a:latin typeface="Georgia"/>
                <a:ea typeface="Georgia"/>
                <a:cs typeface="Georgia"/>
              </a:rPr>
              <a:t>Shall I not visit for these things? saith the LORD: shall not my soul be avenged on such a nation as this?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5:30  |  Jeremiah 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國中有可驚駭、可憎惡的事：</a:t>
            </a:r>
          </a:p>
          <a:p xmlns:a="http://schemas.openxmlformats.org/drawingml/2006/main">
            <a:pPr algn="ctr">
              <a:buNone/>
            </a:pPr>
            <a:r>
              <a:rPr sz="2800">
                <a:solidFill>
                  <a:srgbClr val="FFFFFF"/>
                </a:solidFill>
                <a:latin typeface="Georgia"/>
                <a:ea typeface="Georgia"/>
                <a:cs typeface="Georgia"/>
              </a:rPr>
              <a:t>A wonderful and horrible thing is committed in the land;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5:31  |  Jeremiah 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就是先知說假預言， 祭司藉他們把持權柄； 我的百姓也喜愛這些事， 到了結局你們怎樣行呢？</a:t>
            </a:r>
          </a:p>
          <a:p xmlns:a="http://schemas.openxmlformats.org/drawingml/2006/main">
            <a:pPr algn="ctr">
              <a:buNone/>
            </a:pPr>
            <a:r>
              <a:rPr sz="2100">
                <a:solidFill>
                  <a:srgbClr val="FFFFFF"/>
                </a:solidFill>
                <a:latin typeface="Georgia"/>
                <a:ea typeface="Georgia"/>
                <a:cs typeface="Georgia"/>
              </a:rPr>
              <a:t>The prophets prophesy falsely, and the priests bear rule by their means; and my people love to have it so: and what will ye do in the end thereof?</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2026-08-30T04:09:40.3990000Z</dcterms:created>
  <dcterms:modified xsi:type="dcterms:W3CDTF">2026-08-30T04:09:40.3990000Z</dcterms:modified>
</coreProperties>
</file>