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f116560142f434a" /><Relationship Type="http://schemas.openxmlformats.org/officeDocument/2006/relationships/extended-properties" Target="/docProps/app.xml" Id="R057a41b0d1934621" /><Relationship Type="http://schemas.openxmlformats.org/officeDocument/2006/relationships/officeDocument" Target="/ppt/presentation.xml" Id="R4d99808dbe484a6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fa7212d4a004d24"/>
  </p:sldMasterIdLst>
  <p:notesMasterIdLst>
    <p:notesMasterId xmlns:r="http://schemas.openxmlformats.org/officeDocument/2006/relationships" r:id="R3afccc42e42a430f"/>
  </p:notesMasterIdLst>
  <p:sldIdLst>
    <p:sldId xmlns:r="http://schemas.openxmlformats.org/officeDocument/2006/relationships" id="256" r:id="R1825c4c10f2847bc"/>
    <p:sldId xmlns:r="http://schemas.openxmlformats.org/officeDocument/2006/relationships" id="257" r:id="R5bb2f53a11664bc9"/>
    <p:sldId xmlns:r="http://schemas.openxmlformats.org/officeDocument/2006/relationships" id="258" r:id="R9c2e324e9245435f"/>
    <p:sldId xmlns:r="http://schemas.openxmlformats.org/officeDocument/2006/relationships" id="259" r:id="R5e63e7a1ff5c4c80"/>
    <p:sldId xmlns:r="http://schemas.openxmlformats.org/officeDocument/2006/relationships" id="260" r:id="Rb415657691194693"/>
    <p:sldId xmlns:r="http://schemas.openxmlformats.org/officeDocument/2006/relationships" id="261" r:id="R0670b1c424a04463"/>
    <p:sldId xmlns:r="http://schemas.openxmlformats.org/officeDocument/2006/relationships" id="262" r:id="R341e9c873e714afd"/>
    <p:sldId xmlns:r="http://schemas.openxmlformats.org/officeDocument/2006/relationships" id="263" r:id="R1a785f9143ad4ad7"/>
    <p:sldId xmlns:r="http://schemas.openxmlformats.org/officeDocument/2006/relationships" id="264" r:id="R770bef0589f14983"/>
    <p:sldId xmlns:r="http://schemas.openxmlformats.org/officeDocument/2006/relationships" id="265" r:id="Rf44fc24a116e47d6"/>
    <p:sldId xmlns:r="http://schemas.openxmlformats.org/officeDocument/2006/relationships" id="266" r:id="Rafbeabd502d54224"/>
    <p:sldId xmlns:r="http://schemas.openxmlformats.org/officeDocument/2006/relationships" id="267" r:id="R3bb1cac58f7445f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18de3546e93448d" /><Relationship Type="http://schemas.openxmlformats.org/officeDocument/2006/relationships/slideMaster" Target="/ppt/slideMasters/slideMaster1.xml" Id="R3fa7212d4a004d24" /><Relationship Type="http://schemas.openxmlformats.org/officeDocument/2006/relationships/notesMaster" Target="/ppt/notesMasters/notesMaster1.xml" Id="R3afccc42e42a430f" /><Relationship Type="http://schemas.openxmlformats.org/officeDocument/2006/relationships/presProps" Target="/ppt/presProps.xml" Id="Rb5ee9d61e8da41a6" /><Relationship Type="http://schemas.openxmlformats.org/officeDocument/2006/relationships/tableStyles" Target="/ppt/tableStyles.xml" Id="R89b9a622281b4fd2" /><Relationship Type="http://schemas.openxmlformats.org/officeDocument/2006/relationships/slide" Target="/ppt/slides/slide1.xml" Id="R1825c4c10f2847bc" /><Relationship Type="http://schemas.openxmlformats.org/officeDocument/2006/relationships/slide" Target="/ppt/slides/slide2.xml" Id="R5bb2f53a11664bc9" /><Relationship Type="http://schemas.openxmlformats.org/officeDocument/2006/relationships/slide" Target="/ppt/slides/slide3.xml" Id="R9c2e324e9245435f" /><Relationship Type="http://schemas.openxmlformats.org/officeDocument/2006/relationships/slide" Target="/ppt/slides/slide4.xml" Id="R5e63e7a1ff5c4c80" /><Relationship Type="http://schemas.openxmlformats.org/officeDocument/2006/relationships/slide" Target="/ppt/slides/slide5.xml" Id="Rb415657691194693" /><Relationship Type="http://schemas.openxmlformats.org/officeDocument/2006/relationships/slide" Target="/ppt/slides/slide6.xml" Id="R0670b1c424a04463" /><Relationship Type="http://schemas.openxmlformats.org/officeDocument/2006/relationships/slide" Target="/ppt/slides/slide7.xml" Id="R341e9c873e714afd" /><Relationship Type="http://schemas.openxmlformats.org/officeDocument/2006/relationships/slide" Target="/ppt/slides/slide8.xml" Id="R1a785f9143ad4ad7" /><Relationship Type="http://schemas.openxmlformats.org/officeDocument/2006/relationships/slide" Target="/ppt/slides/slide9.xml" Id="R770bef0589f14983" /><Relationship Type="http://schemas.openxmlformats.org/officeDocument/2006/relationships/slide" Target="/ppt/slides/slide10.xml" Id="Rf44fc24a116e47d6" /><Relationship Type="http://schemas.openxmlformats.org/officeDocument/2006/relationships/slide" Target="/ppt/slides/slide11.xml" Id="Rafbeabd502d54224" /><Relationship Type="http://schemas.openxmlformats.org/officeDocument/2006/relationships/slide" Target="/ppt/slides/slide12.xml" Id="R3bb1cac58f7445f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e693edc7b34487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292573600ef4e9e" /><Relationship Type="http://schemas.openxmlformats.org/officeDocument/2006/relationships/notesMaster" Target="/ppt/notesMasters/notesMaster1.xml" Id="Re9efab90102a46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195af0b223e4b9c" /><Relationship Type="http://schemas.openxmlformats.org/officeDocument/2006/relationships/notesMaster" Target="/ppt/notesMasters/notesMaster1.xml" Id="Rf114c73b1b4049f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f04a0969103421f" /><Relationship Type="http://schemas.openxmlformats.org/officeDocument/2006/relationships/notesMaster" Target="/ppt/notesMasters/notesMaster1.xml" Id="R066cbb99d8b14df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2cfdb0914d4481e" /><Relationship Type="http://schemas.openxmlformats.org/officeDocument/2006/relationships/notesMaster" Target="/ppt/notesMasters/notesMaster1.xml" Id="R53f0c4f2146149a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6dfc16075bc4374" /><Relationship Type="http://schemas.openxmlformats.org/officeDocument/2006/relationships/notesMaster" Target="/ppt/notesMasters/notesMaster1.xml" Id="Rca757127be7549e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1daeec0168949ad" /><Relationship Type="http://schemas.openxmlformats.org/officeDocument/2006/relationships/notesMaster" Target="/ppt/notesMasters/notesMaster1.xml" Id="R100bcfa1e0a14c5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383f6e9dc394aa6" /><Relationship Type="http://schemas.openxmlformats.org/officeDocument/2006/relationships/notesMaster" Target="/ppt/notesMasters/notesMaster1.xml" Id="Rbfbc7abea7b1467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660182c5e6c46cd" /><Relationship Type="http://schemas.openxmlformats.org/officeDocument/2006/relationships/notesMaster" Target="/ppt/notesMasters/notesMaster1.xml" Id="R5de4506414a44c1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871b1cf478647f7" /><Relationship Type="http://schemas.openxmlformats.org/officeDocument/2006/relationships/notesMaster" Target="/ppt/notesMasters/notesMaster1.xml" Id="R913d8870abb44eb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af70afa23034ef4" /><Relationship Type="http://schemas.openxmlformats.org/officeDocument/2006/relationships/notesMaster" Target="/ppt/notesMasters/notesMaster1.xml" Id="Rca9fdbefa8994f7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b3b29eae6d04aac" /><Relationship Type="http://schemas.openxmlformats.org/officeDocument/2006/relationships/notesMaster" Target="/ppt/notesMasters/notesMaster1.xml" Id="R12e798aae90a497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17a25f1666f4f92" /><Relationship Type="http://schemas.openxmlformats.org/officeDocument/2006/relationships/notesMaster" Target="/ppt/notesMasters/notesMaster1.xml" Id="R7896ac9e56cc44d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bbabb77128471c" /><Relationship Type="http://schemas.openxmlformats.org/officeDocument/2006/relationships/image" Target="/ppt/media/image.png" Id="R9ee8bcb6501f4bcc" /><Relationship Type="http://schemas.openxmlformats.org/officeDocument/2006/relationships/image" Target="/ppt/media/image2.png" Id="Rd998010ef8844b8d" /><Relationship Type="http://schemas.openxmlformats.org/officeDocument/2006/relationships/image" Target="/ppt/media/image.jpeg" Id="R977c13323e5344b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595e0a4e04402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ee8bcb6501f4bc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998010ef8844b8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7c13323e5344b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2952abfac97468e" /><Relationship Type="http://schemas.openxmlformats.org/officeDocument/2006/relationships/slideLayout" Target="/ppt/slideLayouts/slideLayout1.xml" Id="Rdbe5d3f449a84913" /><Relationship Type="http://schemas.openxmlformats.org/officeDocument/2006/relationships/slideLayout" Target="/ppt/slideLayouts/slideLayout2.xml" Id="R76322ff070f44fb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e5d3f449a84913"/>
    <p:sldLayoutId xmlns:r="http://schemas.openxmlformats.org/officeDocument/2006/relationships" id="2147483650" r:id="R76322ff070f44fb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4fec4964664657" /><Relationship Type="http://schemas.openxmlformats.org/officeDocument/2006/relationships/notesSlide" Target="/ppt/notesSlides/notesSlide1.xml" Id="R8a902be6743a4d0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aeaace4745487d" /><Relationship Type="http://schemas.openxmlformats.org/officeDocument/2006/relationships/notesSlide" Target="/ppt/notesSlides/notesSlide2.xml" Id="R4fd61c70e55a417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3a853336ca4abc" /><Relationship Type="http://schemas.openxmlformats.org/officeDocument/2006/relationships/notesSlide" Target="/ppt/notesSlides/notesSlide3.xml" Id="Rb72302e8f3b748f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11a01f52b34368" /><Relationship Type="http://schemas.openxmlformats.org/officeDocument/2006/relationships/notesSlide" Target="/ppt/notesSlides/notesSlide4.xml" Id="R20d02fe18d3e44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1aa0b5ce814b64" /><Relationship Type="http://schemas.openxmlformats.org/officeDocument/2006/relationships/notesSlide" Target="/ppt/notesSlides/notesSlide5.xml" Id="Rd69bbc379fbc4df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ef7dafa6674e99" /><Relationship Type="http://schemas.openxmlformats.org/officeDocument/2006/relationships/notesSlide" Target="/ppt/notesSlides/notesSlide6.xml" Id="R6429a17b910348f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79ecfeb35846b2" /><Relationship Type="http://schemas.openxmlformats.org/officeDocument/2006/relationships/notesSlide" Target="/ppt/notesSlides/notesSlide7.xml" Id="Rcca2a6e996744a6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0b88ab5c354b62" /><Relationship Type="http://schemas.openxmlformats.org/officeDocument/2006/relationships/notesSlide" Target="/ppt/notesSlides/notesSlide8.xml" Id="R9b5239733546442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abcda0790c433f" /><Relationship Type="http://schemas.openxmlformats.org/officeDocument/2006/relationships/notesSlide" Target="/ppt/notesSlides/notesSlide9.xml" Id="Rd7125dfa42914b9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932c5cc66648e5" /><Relationship Type="http://schemas.openxmlformats.org/officeDocument/2006/relationships/notesSlide" Target="/ppt/notesSlides/notesSlide10.xml" Id="Rcf96837ddcf64a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013d6ff10e4f00" /><Relationship Type="http://schemas.openxmlformats.org/officeDocument/2006/relationships/notesSlide" Target="/ppt/notesSlides/notesSlide11.xml" Id="Re7d9090b7e1b4b6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03c36e7f614c79" /><Relationship Type="http://schemas.openxmlformats.org/officeDocument/2006/relationships/notesSlide" Target="/ppt/notesSlides/notesSlide12.xml" Id="R906b8e0ae139493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以賽亞書第61章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61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61:1  |  Isaiah 61:1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主耶和華的靈在我身上； 因為耶和華用膏膏我， 叫我傳好信息給謙卑的人， 差遣我醫好傷心的人， 報告被擄的得釋放， 被囚的出[監牢]；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Spirit of the Lord GOD is upon me; because the LORD hath anointed me to preach good tidings unto the meek; he hath sent me to bind up the brokenhearted, to proclaim liberty to the captives, and the opening of the prison to them that are bound;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61:2  |  Isaiah 61:2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報告耶和華的恩年， 和我們神報仇的日子； 安慰一切悲哀的人，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proclaim the acceptable year of the LORD, and the day of vengeance of our God; to comfort all that mourn;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61:3  |  Isaiah 61:3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賜華冠與錫安悲哀的人，代替灰塵； 喜樂油代替悲哀； 讚美衣代替憂傷之靈； 使他們稱為「公義樹」， 是耶和華所栽的，叫他得榮耀。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appoint unto them that mourn in Zion, to give unto them beauty for ashes, the oil of joy for mourning, the garment of praise for the spirit of heaviness; that they might be called trees of righteousness, the planting of the LORD, that he might be glorified.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61:4  |  Isaiah 61:4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他們必修造已久的荒場， 建立先前淒涼之處， 重修歷代荒涼之城。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shall build the old wastes, they shall raise up the former desolations, and they shall repair the waste cities, the desolations of many generations.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61:5  |  Isaiah 61:5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那時，外人必起來牧放你們的羊群； 外邦人必作你們耕種田地的， 修理葡萄園的。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strangers shall stand and feed your flocks, and the sons of the alien shall be your plowmen and your vinedressers.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61:6  |  Isaiah 61:6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你們倒要稱為耶和華的祭司； 人必稱你們為我們神的僕役。 你們必吃用列國的財物， 因得他們的榮耀自誇。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 shall be named the Priests of the LORD: men shall call you the Ministers of our God: ye shall eat the riches of the Gentiles, and in their glory shall ye boast yourselves.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61:7  |  Isaiah 61:7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你們[必得]加倍[的好處]，代替所受的羞辱； 分中所得的喜樂，必代替所受的凌辱。 在境內必得加倍[的產業]； 永遠之樂必歸與你們。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your shame ye shall have double; and for confusion they shall rejoice in their portion: therefore in their land they shall possess the double: everlasting joy shall be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61:8  |  Isaiah 61:8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因為我－耶和華喜愛公平， 恨惡搶奪和罪孽； 我要憑誠實施行報應， 並要與我的百姓立永約。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the LORD love judgment, I hate robbery for burnt offering; and I will direct their work in truth, and I will make an everlasting covenant with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61:9  |  Isaiah 61:9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他們的後裔必在列國中被人認識； 他們的子孫在眾民中也是如此。 凡看見他們的必認他們是耶和華賜福的後裔。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their seed shall be known among the Gentiles, and their offspring among the people: all that see them shall acknowledge them, that they are the seed which the LORD hath blessed.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61:10  |  Isaiah 61:10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我因耶和華大大歡喜； 我的心靠神快樂。 因他以拯救為衣給我穿上， 以公義為袍給我披上， 好像新郎戴上華冠， 又像新婦佩戴妝飾。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greatly rejoice in the LORD, my soul shall be joyful in my God; for he hath clothed me with the garments of salvation, he hath covered me with the robe of righteousness, as a bridegroom decketh himself with ornaments, and as a bride adorneth herself with her jewels.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61:11  |  Isaiah 61:11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田地怎樣使百穀發芽， 園子怎樣使所種的發生， 主耶和華必照樣 使公義和讚美在萬民中發出。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as the earth bringeth forth her bud, and as the garden causeth the things that are sown in it to spring forth; so the Lord GOD will cause righteousness and praise to spring forth before all the 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2026-08-30T04:00:49.5370000Z</dcterms:created>
  <dcterms:modified xsi:type="dcterms:W3CDTF">2026-08-30T04:00:49.5370000Z</dcterms:modified>
</coreProperties>
</file>