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52d1fa67764d5f" /><Relationship Type="http://schemas.openxmlformats.org/officeDocument/2006/relationships/extended-properties" Target="/docProps/app.xml" Id="Rb55d20250c0445c8" /><Relationship Type="http://schemas.openxmlformats.org/officeDocument/2006/relationships/officeDocument" Target="/ppt/presentation.xml" Id="R829f52fcdfb04c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33e5d0e3794cbe"/>
  </p:sldMasterIdLst>
  <p:notesMasterIdLst>
    <p:notesMasterId xmlns:r="http://schemas.openxmlformats.org/officeDocument/2006/relationships" r:id="Rfae0c574294f42ce"/>
  </p:notesMasterIdLst>
  <p:sldIdLst>
    <p:sldId xmlns:r="http://schemas.openxmlformats.org/officeDocument/2006/relationships" id="256" r:id="Rcb8c20521d6545f6"/>
    <p:sldId xmlns:r="http://schemas.openxmlformats.org/officeDocument/2006/relationships" id="257" r:id="Rcefe4b056e734e66"/>
    <p:sldId xmlns:r="http://schemas.openxmlformats.org/officeDocument/2006/relationships" id="258" r:id="R9ccfb79448904f73"/>
    <p:sldId xmlns:r="http://schemas.openxmlformats.org/officeDocument/2006/relationships" id="259" r:id="R6e3b1e710493400b"/>
    <p:sldId xmlns:r="http://schemas.openxmlformats.org/officeDocument/2006/relationships" id="260" r:id="Rbe14b8c6433e4985"/>
    <p:sldId xmlns:r="http://schemas.openxmlformats.org/officeDocument/2006/relationships" id="261" r:id="Raae3515ff1b8458d"/>
    <p:sldId xmlns:r="http://schemas.openxmlformats.org/officeDocument/2006/relationships" id="262" r:id="R7b90281bcc9844b5"/>
    <p:sldId xmlns:r="http://schemas.openxmlformats.org/officeDocument/2006/relationships" id="263" r:id="Rb1820ee9ff2048fe"/>
    <p:sldId xmlns:r="http://schemas.openxmlformats.org/officeDocument/2006/relationships" id="264" r:id="R3021b705dfc24ccf"/>
    <p:sldId xmlns:r="http://schemas.openxmlformats.org/officeDocument/2006/relationships" id="265" r:id="Ra4d06e7295a84a02"/>
    <p:sldId xmlns:r="http://schemas.openxmlformats.org/officeDocument/2006/relationships" id="266" r:id="R266ff2397c2940a0"/>
    <p:sldId xmlns:r="http://schemas.openxmlformats.org/officeDocument/2006/relationships" id="267" r:id="Rf0050dc8a9964e03"/>
    <p:sldId xmlns:r="http://schemas.openxmlformats.org/officeDocument/2006/relationships" id="268" r:id="R89bdc92989c64f0d"/>
    <p:sldId xmlns:r="http://schemas.openxmlformats.org/officeDocument/2006/relationships" id="269" r:id="Rd48d24584e314be8"/>
    <p:sldId xmlns:r="http://schemas.openxmlformats.org/officeDocument/2006/relationships" id="270" r:id="R79139ac58774482c"/>
    <p:sldId xmlns:r="http://schemas.openxmlformats.org/officeDocument/2006/relationships" id="271" r:id="Rd0f95a42762b4967"/>
    <p:sldId xmlns:r="http://schemas.openxmlformats.org/officeDocument/2006/relationships" id="272" r:id="Rebd93bf8bae54388"/>
    <p:sldId xmlns:r="http://schemas.openxmlformats.org/officeDocument/2006/relationships" id="273" r:id="R45c469c2b4694c6a"/>
    <p:sldId xmlns:r="http://schemas.openxmlformats.org/officeDocument/2006/relationships" id="274" r:id="R677914e7573443bf"/>
    <p:sldId xmlns:r="http://schemas.openxmlformats.org/officeDocument/2006/relationships" id="275" r:id="Rf1a6ed2c23924f5b"/>
    <p:sldId xmlns:r="http://schemas.openxmlformats.org/officeDocument/2006/relationships" id="276" r:id="R0dd4537e85e74ff3"/>
    <p:sldId xmlns:r="http://schemas.openxmlformats.org/officeDocument/2006/relationships" id="277" r:id="R59b61df4d6ef4449"/>
    <p:sldId xmlns:r="http://schemas.openxmlformats.org/officeDocument/2006/relationships" id="278" r:id="Rb32f00b28bdc4bdb"/>
    <p:sldId xmlns:r="http://schemas.openxmlformats.org/officeDocument/2006/relationships" id="279" r:id="R9115ab4e5b124488"/>
    <p:sldId xmlns:r="http://schemas.openxmlformats.org/officeDocument/2006/relationships" id="280" r:id="R1b7025d6fd8b40da"/>
    <p:sldId xmlns:r="http://schemas.openxmlformats.org/officeDocument/2006/relationships" id="281" r:id="Rd1ef7cd00b444c73"/>
    <p:sldId xmlns:r="http://schemas.openxmlformats.org/officeDocument/2006/relationships" id="282" r:id="R48cdd81f929f4216"/>
    <p:sldId xmlns:r="http://schemas.openxmlformats.org/officeDocument/2006/relationships" id="283" r:id="R42e84be4c53b4f8a"/>
    <p:sldId xmlns:r="http://schemas.openxmlformats.org/officeDocument/2006/relationships" id="284" r:id="Rf590b08dec7d4beb"/>
    <p:sldId xmlns:r="http://schemas.openxmlformats.org/officeDocument/2006/relationships" id="285" r:id="R1c7ff3fe8e924bf2"/>
    <p:sldId xmlns:r="http://schemas.openxmlformats.org/officeDocument/2006/relationships" id="286" r:id="Rdf2f3b5cf0a64a6e"/>
    <p:sldId xmlns:r="http://schemas.openxmlformats.org/officeDocument/2006/relationships" id="287" r:id="Ref928a0b4e024471"/>
    <p:sldId xmlns:r="http://schemas.openxmlformats.org/officeDocument/2006/relationships" id="288" r:id="Rf8db152221184bc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eaa023c03a4150" /><Relationship Type="http://schemas.openxmlformats.org/officeDocument/2006/relationships/slideMaster" Target="/ppt/slideMasters/slideMaster1.xml" Id="R2a33e5d0e3794cbe" /><Relationship Type="http://schemas.openxmlformats.org/officeDocument/2006/relationships/notesMaster" Target="/ppt/notesMasters/notesMaster1.xml" Id="Rfae0c574294f42ce" /><Relationship Type="http://schemas.openxmlformats.org/officeDocument/2006/relationships/presProps" Target="/ppt/presProps.xml" Id="Rc3b3cc239a454c33" /><Relationship Type="http://schemas.openxmlformats.org/officeDocument/2006/relationships/tableStyles" Target="/ppt/tableStyles.xml" Id="R6e03c77195a142c6" /><Relationship Type="http://schemas.openxmlformats.org/officeDocument/2006/relationships/slide" Target="/ppt/slides/slide1.xml" Id="Rcb8c20521d6545f6" /><Relationship Type="http://schemas.openxmlformats.org/officeDocument/2006/relationships/slide" Target="/ppt/slides/slide2.xml" Id="Rcefe4b056e734e66" /><Relationship Type="http://schemas.openxmlformats.org/officeDocument/2006/relationships/slide" Target="/ppt/slides/slide3.xml" Id="R9ccfb79448904f73" /><Relationship Type="http://schemas.openxmlformats.org/officeDocument/2006/relationships/slide" Target="/ppt/slides/slide4.xml" Id="R6e3b1e710493400b" /><Relationship Type="http://schemas.openxmlformats.org/officeDocument/2006/relationships/slide" Target="/ppt/slides/slide5.xml" Id="Rbe14b8c6433e4985" /><Relationship Type="http://schemas.openxmlformats.org/officeDocument/2006/relationships/slide" Target="/ppt/slides/slide6.xml" Id="Raae3515ff1b8458d" /><Relationship Type="http://schemas.openxmlformats.org/officeDocument/2006/relationships/slide" Target="/ppt/slides/slide7.xml" Id="R7b90281bcc9844b5" /><Relationship Type="http://schemas.openxmlformats.org/officeDocument/2006/relationships/slide" Target="/ppt/slides/slide8.xml" Id="Rb1820ee9ff2048fe" /><Relationship Type="http://schemas.openxmlformats.org/officeDocument/2006/relationships/slide" Target="/ppt/slides/slide9.xml" Id="R3021b705dfc24ccf" /><Relationship Type="http://schemas.openxmlformats.org/officeDocument/2006/relationships/slide" Target="/ppt/slides/slide10.xml" Id="Ra4d06e7295a84a02" /><Relationship Type="http://schemas.openxmlformats.org/officeDocument/2006/relationships/slide" Target="/ppt/slides/slide11.xml" Id="R266ff2397c2940a0" /><Relationship Type="http://schemas.openxmlformats.org/officeDocument/2006/relationships/slide" Target="/ppt/slides/slide12.xml" Id="Rf0050dc8a9964e03" /><Relationship Type="http://schemas.openxmlformats.org/officeDocument/2006/relationships/slide" Target="/ppt/slides/slide13.xml" Id="R89bdc92989c64f0d" /><Relationship Type="http://schemas.openxmlformats.org/officeDocument/2006/relationships/slide" Target="/ppt/slides/slide14.xml" Id="Rd48d24584e314be8" /><Relationship Type="http://schemas.openxmlformats.org/officeDocument/2006/relationships/slide" Target="/ppt/slides/slide15.xml" Id="R79139ac58774482c" /><Relationship Type="http://schemas.openxmlformats.org/officeDocument/2006/relationships/slide" Target="/ppt/slides/slide16.xml" Id="Rd0f95a42762b4967" /><Relationship Type="http://schemas.openxmlformats.org/officeDocument/2006/relationships/slide" Target="/ppt/slides/slide17.xml" Id="Rebd93bf8bae54388" /><Relationship Type="http://schemas.openxmlformats.org/officeDocument/2006/relationships/slide" Target="/ppt/slides/slide18.xml" Id="R45c469c2b4694c6a" /><Relationship Type="http://schemas.openxmlformats.org/officeDocument/2006/relationships/slide" Target="/ppt/slides/slide19.xml" Id="R677914e7573443bf" /><Relationship Type="http://schemas.openxmlformats.org/officeDocument/2006/relationships/slide" Target="/ppt/slides/slide20.xml" Id="Rf1a6ed2c23924f5b" /><Relationship Type="http://schemas.openxmlformats.org/officeDocument/2006/relationships/slide" Target="/ppt/slides/slide21.xml" Id="R0dd4537e85e74ff3" /><Relationship Type="http://schemas.openxmlformats.org/officeDocument/2006/relationships/slide" Target="/ppt/slides/slide22.xml" Id="R59b61df4d6ef4449" /><Relationship Type="http://schemas.openxmlformats.org/officeDocument/2006/relationships/slide" Target="/ppt/slides/slide23.xml" Id="Rb32f00b28bdc4bdb" /><Relationship Type="http://schemas.openxmlformats.org/officeDocument/2006/relationships/slide" Target="/ppt/slides/slide24.xml" Id="R9115ab4e5b124488" /><Relationship Type="http://schemas.openxmlformats.org/officeDocument/2006/relationships/slide" Target="/ppt/slides/slide25.xml" Id="R1b7025d6fd8b40da" /><Relationship Type="http://schemas.openxmlformats.org/officeDocument/2006/relationships/slide" Target="/ppt/slides/slide26.xml" Id="Rd1ef7cd00b444c73" /><Relationship Type="http://schemas.openxmlformats.org/officeDocument/2006/relationships/slide" Target="/ppt/slides/slide27.xml" Id="R48cdd81f929f4216" /><Relationship Type="http://schemas.openxmlformats.org/officeDocument/2006/relationships/slide" Target="/ppt/slides/slide28.xml" Id="R42e84be4c53b4f8a" /><Relationship Type="http://schemas.openxmlformats.org/officeDocument/2006/relationships/slide" Target="/ppt/slides/slide29.xml" Id="Rf590b08dec7d4beb" /><Relationship Type="http://schemas.openxmlformats.org/officeDocument/2006/relationships/slide" Target="/ppt/slides/slide30.xml" Id="R1c7ff3fe8e924bf2" /><Relationship Type="http://schemas.openxmlformats.org/officeDocument/2006/relationships/slide" Target="/ppt/slides/slide31.xml" Id="Rdf2f3b5cf0a64a6e" /><Relationship Type="http://schemas.openxmlformats.org/officeDocument/2006/relationships/slide" Target="/ppt/slides/slide32.xml" Id="Ref928a0b4e024471" /><Relationship Type="http://schemas.openxmlformats.org/officeDocument/2006/relationships/slide" Target="/ppt/slides/slide33.xml" Id="Rf8db152221184bc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8e94bdc81643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7e2dd364ea444c" /><Relationship Type="http://schemas.openxmlformats.org/officeDocument/2006/relationships/notesMaster" Target="/ppt/notesMasters/notesMaster1.xml" Id="R2c3b63de7e354b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b0e8e7eb3b4588" /><Relationship Type="http://schemas.openxmlformats.org/officeDocument/2006/relationships/notesMaster" Target="/ppt/notesMasters/notesMaster1.xml" Id="R6cedbcdd377841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eb660bc9e548b8" /><Relationship Type="http://schemas.openxmlformats.org/officeDocument/2006/relationships/notesMaster" Target="/ppt/notesMasters/notesMaster1.xml" Id="R6dab4b70b79c49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6ef1f75bd6498d" /><Relationship Type="http://schemas.openxmlformats.org/officeDocument/2006/relationships/notesMaster" Target="/ppt/notesMasters/notesMaster1.xml" Id="R7d40e96f77e04d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85c70a699c465f" /><Relationship Type="http://schemas.openxmlformats.org/officeDocument/2006/relationships/notesMaster" Target="/ppt/notesMasters/notesMaster1.xml" Id="R01871e7b40254d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ab46d370a644f8" /><Relationship Type="http://schemas.openxmlformats.org/officeDocument/2006/relationships/notesMaster" Target="/ppt/notesMasters/notesMaster1.xml" Id="Rdf450f29df174f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c130833feb4c8b" /><Relationship Type="http://schemas.openxmlformats.org/officeDocument/2006/relationships/notesMaster" Target="/ppt/notesMasters/notesMaster1.xml" Id="R86c99570531045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13d15373fb4b27" /><Relationship Type="http://schemas.openxmlformats.org/officeDocument/2006/relationships/notesMaster" Target="/ppt/notesMasters/notesMaster1.xml" Id="R6ce548401ba745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c57b4623cf743ff" /><Relationship Type="http://schemas.openxmlformats.org/officeDocument/2006/relationships/notesMaster" Target="/ppt/notesMasters/notesMaster1.xml" Id="R61e92d389526495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bae82072f540be" /><Relationship Type="http://schemas.openxmlformats.org/officeDocument/2006/relationships/notesMaster" Target="/ppt/notesMasters/notesMaster1.xml" Id="R1757c4a13ef541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aa71b58e6f42d6" /><Relationship Type="http://schemas.openxmlformats.org/officeDocument/2006/relationships/notesMaster" Target="/ppt/notesMasters/notesMaster1.xml" Id="Rf58453ba453f48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f99e83f9144d4e" /><Relationship Type="http://schemas.openxmlformats.org/officeDocument/2006/relationships/notesMaster" Target="/ppt/notesMasters/notesMaster1.xml" Id="Ra1517d51246d48c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8d44f7bd6a849a6" /><Relationship Type="http://schemas.openxmlformats.org/officeDocument/2006/relationships/notesMaster" Target="/ppt/notesMasters/notesMaster1.xml" Id="R8b504c7bf4254b5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6b0c45cab364fb9" /><Relationship Type="http://schemas.openxmlformats.org/officeDocument/2006/relationships/notesMaster" Target="/ppt/notesMasters/notesMaster1.xml" Id="Rf7deb852bc7148c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740df6f80934234" /><Relationship Type="http://schemas.openxmlformats.org/officeDocument/2006/relationships/notesMaster" Target="/ppt/notesMasters/notesMaster1.xml" Id="Rd06dac6df8e6488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c206b147f3c40c2" /><Relationship Type="http://schemas.openxmlformats.org/officeDocument/2006/relationships/notesMaster" Target="/ppt/notesMasters/notesMaster1.xml" Id="R6bbb7f379d2f47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c19fe27376b4ac5" /><Relationship Type="http://schemas.openxmlformats.org/officeDocument/2006/relationships/notesMaster" Target="/ppt/notesMasters/notesMaster1.xml" Id="R49b2637df420456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83ae0deddf84f12" /><Relationship Type="http://schemas.openxmlformats.org/officeDocument/2006/relationships/notesMaster" Target="/ppt/notesMasters/notesMaster1.xml" Id="R901b6e51348c44a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4e0e684869a4a83" /><Relationship Type="http://schemas.openxmlformats.org/officeDocument/2006/relationships/notesMaster" Target="/ppt/notesMasters/notesMaster1.xml" Id="R2e7e347aaa81424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25ca118692a4648" /><Relationship Type="http://schemas.openxmlformats.org/officeDocument/2006/relationships/notesMaster" Target="/ppt/notesMasters/notesMaster1.xml" Id="R0699c693bc03463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fe3c1c0c6a647a1" /><Relationship Type="http://schemas.openxmlformats.org/officeDocument/2006/relationships/notesMaster" Target="/ppt/notesMasters/notesMaster1.xml" Id="Rd9a6f6acb6a641f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b77619689ca4f2f" /><Relationship Type="http://schemas.openxmlformats.org/officeDocument/2006/relationships/notesMaster" Target="/ppt/notesMasters/notesMaster1.xml" Id="Rea53133532bc431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33ebf6d5114484f" /><Relationship Type="http://schemas.openxmlformats.org/officeDocument/2006/relationships/notesMaster" Target="/ppt/notesMasters/notesMaster1.xml" Id="R71d3b56ebbbf4cc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7a17bb97d3f48dd" /><Relationship Type="http://schemas.openxmlformats.org/officeDocument/2006/relationships/notesMaster" Target="/ppt/notesMasters/notesMaster1.xml" Id="Reb403a6342d745e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d31d3c8fa29456a" /><Relationship Type="http://schemas.openxmlformats.org/officeDocument/2006/relationships/notesMaster" Target="/ppt/notesMasters/notesMaster1.xml" Id="Rbeb4377992504ee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bd77f2449f349f8" /><Relationship Type="http://schemas.openxmlformats.org/officeDocument/2006/relationships/notesMaster" Target="/ppt/notesMasters/notesMaster1.xml" Id="R025b793421a648d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8edd43954cc4698" /><Relationship Type="http://schemas.openxmlformats.org/officeDocument/2006/relationships/notesMaster" Target="/ppt/notesMasters/notesMaster1.xml" Id="Rd5d4aa7a79d94ae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6300626db2e41e6" /><Relationship Type="http://schemas.openxmlformats.org/officeDocument/2006/relationships/notesMaster" Target="/ppt/notesMasters/notesMaster1.xml" Id="Rd872f05523f9429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129be00d8084bbc" /><Relationship Type="http://schemas.openxmlformats.org/officeDocument/2006/relationships/notesMaster" Target="/ppt/notesMasters/notesMaster1.xml" Id="R35b187f7892f41d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79dd97b3a224c1f" /><Relationship Type="http://schemas.openxmlformats.org/officeDocument/2006/relationships/notesMaster" Target="/ppt/notesMasters/notesMaster1.xml" Id="Rcfa97ad6b5a14fc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3fe32ade12946dd" /><Relationship Type="http://schemas.openxmlformats.org/officeDocument/2006/relationships/notesMaster" Target="/ppt/notesMasters/notesMaster1.xml" Id="R8eecfb1e24cf416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90bd85174544191" /><Relationship Type="http://schemas.openxmlformats.org/officeDocument/2006/relationships/notesMaster" Target="/ppt/notesMasters/notesMaster1.xml" Id="R8232b3aa3a34499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4f67affb1744941" /><Relationship Type="http://schemas.openxmlformats.org/officeDocument/2006/relationships/notesMaster" Target="/ppt/notesMasters/notesMaster1.xml" Id="R2a9a454c911c4d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f44bf7a4c4455c" /><Relationship Type="http://schemas.openxmlformats.org/officeDocument/2006/relationships/image" Target="/ppt/media/image.png" Id="Rd3e16fee4eb34ae1" /><Relationship Type="http://schemas.openxmlformats.org/officeDocument/2006/relationships/image" Target="/ppt/media/image2.png" Id="R5fc0b6d0adf04ce5" /><Relationship Type="http://schemas.openxmlformats.org/officeDocument/2006/relationships/image" Target="/ppt/media/image.jpeg" Id="R2000fd7ee5e240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4b1f7cbc41477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3e16fee4eb34ae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fc0b6d0adf04ce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00fd7ee5e240d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67671d7608454a" /><Relationship Type="http://schemas.openxmlformats.org/officeDocument/2006/relationships/slideLayout" Target="/ppt/slideLayouts/slideLayout1.xml" Id="R2853d4a7dec14d33" /><Relationship Type="http://schemas.openxmlformats.org/officeDocument/2006/relationships/slideLayout" Target="/ppt/slideLayouts/slideLayout2.xml" Id="Rc050590b737a4c8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53d4a7dec14d33"/>
    <p:sldLayoutId xmlns:r="http://schemas.openxmlformats.org/officeDocument/2006/relationships" id="2147483650" r:id="Rc050590b737a4c8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48d51a1ba14431" /><Relationship Type="http://schemas.openxmlformats.org/officeDocument/2006/relationships/notesSlide" Target="/ppt/notesSlides/notesSlide1.xml" Id="R92a7e2fa215647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12c971c1524568" /><Relationship Type="http://schemas.openxmlformats.org/officeDocument/2006/relationships/notesSlide" Target="/ppt/notesSlides/notesSlide2.xml" Id="Rd2744481b5cd4b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c74861a3345a1" /><Relationship Type="http://schemas.openxmlformats.org/officeDocument/2006/relationships/notesSlide" Target="/ppt/notesSlides/notesSlide3.xml" Id="Reb765589640b40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66335b58a447cc" /><Relationship Type="http://schemas.openxmlformats.org/officeDocument/2006/relationships/notesSlide" Target="/ppt/notesSlides/notesSlide4.xml" Id="R90bd70be77ce40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c8692e387047ef" /><Relationship Type="http://schemas.openxmlformats.org/officeDocument/2006/relationships/notesSlide" Target="/ppt/notesSlides/notesSlide5.xml" Id="Re60e2d46d64242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55ad6cc9b540c5" /><Relationship Type="http://schemas.openxmlformats.org/officeDocument/2006/relationships/notesSlide" Target="/ppt/notesSlides/notesSlide6.xml" Id="Rcaca6520eb084a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de7bd4fa524bcd" /><Relationship Type="http://schemas.openxmlformats.org/officeDocument/2006/relationships/notesSlide" Target="/ppt/notesSlides/notesSlide7.xml" Id="R3438361986724c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c34b691ff44112" /><Relationship Type="http://schemas.openxmlformats.org/officeDocument/2006/relationships/notesSlide" Target="/ppt/notesSlides/notesSlide8.xml" Id="Rbe2ca03ef7e04b7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71b3757d6f4052" /><Relationship Type="http://schemas.openxmlformats.org/officeDocument/2006/relationships/notesSlide" Target="/ppt/notesSlides/notesSlide9.xml" Id="R688bb691a3c346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f556a15532440b" /><Relationship Type="http://schemas.openxmlformats.org/officeDocument/2006/relationships/notesSlide" Target="/ppt/notesSlides/notesSlide10.xml" Id="R351c20b1ed1144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08c498ad0c4d14" /><Relationship Type="http://schemas.openxmlformats.org/officeDocument/2006/relationships/notesSlide" Target="/ppt/notesSlides/notesSlide11.xml" Id="R4a16295bc358465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72e06e4b25468a" /><Relationship Type="http://schemas.openxmlformats.org/officeDocument/2006/relationships/notesSlide" Target="/ppt/notesSlides/notesSlide12.xml" Id="Re15d51840e3447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c866de46954b0f" /><Relationship Type="http://schemas.openxmlformats.org/officeDocument/2006/relationships/notesSlide" Target="/ppt/notesSlides/notesSlide13.xml" Id="Reeabd806634a41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9d2c50765147a4" /><Relationship Type="http://schemas.openxmlformats.org/officeDocument/2006/relationships/notesSlide" Target="/ppt/notesSlides/notesSlide14.xml" Id="R06a3dfa2554a416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e34b5cf6494340" /><Relationship Type="http://schemas.openxmlformats.org/officeDocument/2006/relationships/notesSlide" Target="/ppt/notesSlides/notesSlide15.xml" Id="R073666b0649e459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c7656be3374c85" /><Relationship Type="http://schemas.openxmlformats.org/officeDocument/2006/relationships/notesSlide" Target="/ppt/notesSlides/notesSlide16.xml" Id="R8a76ed1b7a5a4ed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89bec85c0c458f" /><Relationship Type="http://schemas.openxmlformats.org/officeDocument/2006/relationships/notesSlide" Target="/ppt/notesSlides/notesSlide17.xml" Id="Raab89cea3ea2413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82d67f55544632" /><Relationship Type="http://schemas.openxmlformats.org/officeDocument/2006/relationships/notesSlide" Target="/ppt/notesSlides/notesSlide18.xml" Id="Rb2dd877f912744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4b417b0a5b444e" /><Relationship Type="http://schemas.openxmlformats.org/officeDocument/2006/relationships/notesSlide" Target="/ppt/notesSlides/notesSlide19.xml" Id="Rb58120751666481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a81c17a0d143e1" /><Relationship Type="http://schemas.openxmlformats.org/officeDocument/2006/relationships/notesSlide" Target="/ppt/notesSlides/notesSlide20.xml" Id="R9f8481fffe1145f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8e6341d9974b63" /><Relationship Type="http://schemas.openxmlformats.org/officeDocument/2006/relationships/notesSlide" Target="/ppt/notesSlides/notesSlide21.xml" Id="Rb4ea26cc15ff42e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96d744063d410e" /><Relationship Type="http://schemas.openxmlformats.org/officeDocument/2006/relationships/notesSlide" Target="/ppt/notesSlides/notesSlide22.xml" Id="R1b3d3cc7b6254df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66a2a121674153" /><Relationship Type="http://schemas.openxmlformats.org/officeDocument/2006/relationships/notesSlide" Target="/ppt/notesSlides/notesSlide23.xml" Id="R10bf2dfe69e64d2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c9eeea234045a6" /><Relationship Type="http://schemas.openxmlformats.org/officeDocument/2006/relationships/notesSlide" Target="/ppt/notesSlides/notesSlide24.xml" Id="R3b463bd11bf84ca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8c1c23067b4c7c" /><Relationship Type="http://schemas.openxmlformats.org/officeDocument/2006/relationships/notesSlide" Target="/ppt/notesSlides/notesSlide25.xml" Id="Rf9d57cb6f8044fe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1c9245f8f54423" /><Relationship Type="http://schemas.openxmlformats.org/officeDocument/2006/relationships/notesSlide" Target="/ppt/notesSlides/notesSlide26.xml" Id="R330debb44069424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763795b2174da3" /><Relationship Type="http://schemas.openxmlformats.org/officeDocument/2006/relationships/notesSlide" Target="/ppt/notesSlides/notesSlide27.xml" Id="R265883ba29154cb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efbbf92a4f4594" /><Relationship Type="http://schemas.openxmlformats.org/officeDocument/2006/relationships/notesSlide" Target="/ppt/notesSlides/notesSlide28.xml" Id="R620285f05bec432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123ff7a9d84801" /><Relationship Type="http://schemas.openxmlformats.org/officeDocument/2006/relationships/notesSlide" Target="/ppt/notesSlides/notesSlide29.xml" Id="R06f23e2fb3e34e8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54012e7f4a46d3" /><Relationship Type="http://schemas.openxmlformats.org/officeDocument/2006/relationships/notesSlide" Target="/ppt/notesSlides/notesSlide30.xml" Id="R5306d7a65b264f4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91d08f4ce74860" /><Relationship Type="http://schemas.openxmlformats.org/officeDocument/2006/relationships/notesSlide" Target="/ppt/notesSlides/notesSlide31.xml" Id="R5adf4dbb21134c6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6f28d955444287" /><Relationship Type="http://schemas.openxmlformats.org/officeDocument/2006/relationships/notesSlide" Target="/ppt/notesSlides/notesSlide32.xml" Id="R410f3850a7014de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08cac5898944d9" /><Relationship Type="http://schemas.openxmlformats.org/officeDocument/2006/relationships/notesSlide" Target="/ppt/notesSlides/notesSlide33.xml" Id="Rbdb6d4e0777741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創世記第32章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32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  |  Genesis 32:1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雅各仍舊行路，神的使者遇見他。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went on his way, and the angels of God met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  |  Genesis 32:2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雅各看見他們就說：「這是神的軍兵」，於是給那地方起名叫瑪哈念。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Jacob saw them, he said, This is God’s host: and he called the name of that place Mahanaim.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32:3  |  Genesis 32:3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雅各打發人先往西珥地去，就是以東地，見他哥哥以掃，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sent messengers before him to Esau his brother unto the land of Seir, the country of Edom.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32:4  |  Genesis 32:4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吩咐他們說：「你們對我主以掃說：『你的僕人雅各這樣說：我在拉班那裏寄居，直到如今。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commanded them, saying, Thus shall ye speak unto my lord Esau; Thy servant Jacob saith thus, I have sojourned with Laban, and stayed there until now: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32:5  |  Genesis 32:5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我有牛、驢、羊群、僕婢，現在打發人來報告我主，為要在你眼前蒙恩。』」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have oxen, and asses, flocks, and menservants, and womenservants: and I have sent to tell my lord, that I may find grace in thy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32:6  |  Genesis 32:6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所打發的人回到雅各那裏，說：「我們到了你哥哥以掃那裏，他帶着四百人，正迎着你來。」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messengers returned to Jacob, saying, We came to thy brother Esau, and also he cometh to meet thee, and four hundred men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32:7  |  Genesis 32:7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雅各就甚懼怕，而且愁煩，便把那與他同在的人口和羊群、牛群、駱駝分做兩隊，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Jacob was greatly afraid and distressed: and he divided the people that was with him, and the flocks, and herds, and the camels, into two bands;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32:8  |  Genesis 32:8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說：「以掃若來擊殺這一隊，剩下的那一隊還可以逃避。」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said, If Esau come to the one company, and smite it, then the other company which is left shall escape.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32:9  |  Genesis 32:9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雅各說：「耶和華－我祖亞伯拉罕的神，我父親以撒的神啊，你曾對我說：『回你本地本族去，我要厚待你。』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said, O God of my father Abraham, and God of my father Isaac, the LORD which saidst unto me, Return unto thy country, and to thy kindred, and I will deal well with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32:10  |  Genesis 32:10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你向僕人所施的一切慈愛和誠實，我一點也不配得；我先前只拿着我的杖過這約旦河，如今我卻成了兩隊了。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not worthy of the least of all the mercies, and of all the truth, which thou hast shewed unto thy servant; for with my staff I passed over this Jordan; and now I am become two bands.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32:11  |  Genesis 32:11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求你救我脫離我哥哥以掃的手；因為我怕他來殺我，連妻子帶兒女一同殺了。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me, I pray thee, from the hand of my brother, from the hand of Esau: for I fear him, lest he will come and smite me, and the mother with the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32:12  |  Genesis 32:12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你曾說：『我必定厚待你，使你的後裔如同海邊的沙，多得不可勝數。』」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saidst, I will surely do thee good, and make thy seed as the sand of the sea, which cannot be numbered for multitude.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32:13  |  Genesis 32:13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當夜，雅各在那裏住宿，就從他所有的物中拿禮物要送給他哥哥以掃：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lodged there that same night; and took of that which came to his hand a present for Esau his brother;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32:14  |  Genesis 32:14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母山羊二百隻，公山羊二十隻，母綿羊二百隻，公綿羊二十隻，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hundred she goats, and twenty he goats, two hundred ewes, and twenty rams,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32:15  |  Genesis 32:15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奶崽子的駱駝三十隻－各帶着崽子，母牛四十隻，公牛十隻，母驢二十匹，驢駒十匹；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Thirty milch camels with their colts, forty kine, and ten bulls, twenty she asses, and ten foals.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32:16  |  Genesis 32:16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每樣各分一群，交在僕人手下，就對僕人說：「你們要在我前頭過去，使群群相離，有空閒的地方」；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delivered them into the hand of his servants, every drove by themselves; and said unto his servants, Pass over before me, and put a space betwixt drove and drove.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32:17  |  Genesis 32:17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又吩咐儘先走的說：「我哥哥以掃遇見你的時候，問你說：『你是哪家的人？要往哪裏去？你前頭這些是誰的？』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commanded the foremost, saying, When Esau my brother meeteth thee, and asketh thee, saying, Whose art thou? and whither goest thou? and whose are these before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32:18  |  Genesis 32:18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你就說：『是你僕人雅各的，是送給我主以掃的禮物；他自己也在我們後邊。』」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thou shalt say, They be thy servant Jacob’s; it is a present sent unto my lord Esau: and, behold, also he is behind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32:19  |  Genesis 32:19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又吩咐第二、第三，和一切趕群畜的人說：「你們遇見以掃的時候也要這樣對他說；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so commanded he the second, and the third, and all that followed the droves, saying, On this manner shall ye speak unto Esau, when ye find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32:20  |  Genesis 32:20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並且你們要說：『你僕人雅各在我們後邊。』」因雅各心裏說：「我藉着在我前頭去的禮物解他的恨，然後再見他的面，或者他容納我。」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say ye moreover, Behold, thy servant Jacob is behind us. For he said, I will appease him with the present that goeth before me, and afterward I will see his face; peradventure he will accept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32:21  |  Genesis 32:21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於是禮物先過去了；那夜，雅各在隊中住宿。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went the present over before him: and himself lodged that night in the company.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32:22  |  Genesis 32:22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他夜間起來，帶着兩個妻子，兩個使女，並十一個兒子，都過了雅博渡口，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rose up that night, and took his two wives, and his two womenservants, and his eleven sons, and passed over the ford Jabbok.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32:23  |  Genesis 32:23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先打發他們過河，又打發所有的都過去，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them, and sent them over the brook, and sent over that he had.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32:24  |  Genesis 32:24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只剩下雅各一人。有一個人來和他摔跤，直到黎明。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was left alone; and there wrestled a man with him until the breaking of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32:25  |  Genesis 32:25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那人見自己勝不過他，就將他的大腿窩摸了一把，雅各的大腿窩正在摔跤的時候就扭了。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saw that he prevailed not against him, he touched the hollow of his thigh; and the hollow of Jacob’s thigh was out of joint, as he wrestled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32:26  |  Genesis 32:26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那人說：「天黎明了，容我去吧！」雅各說：「你不給我祝福，我就不容你去。」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Let me go, for the day breaketh. And he said, I will not let thee go, except thou bless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32:27  |  Genesis 32:27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那人說：「你名叫甚麼？」他說：「我名叫雅各。」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him, What is thy name? And he said,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32:28  |  Genesis 32:28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那人說：「你的名不要再叫雅各，要叫以色列；因為你與神與人較力，都得了勝。」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Thy name shall be called no more Jacob, but Israel: for as a prince hast thou power with God and with men, and hast prevailed.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32:29  |  Genesis 32:29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雅各問他說：「請將你的名告訴我。」那人說：「何必問我的名？」於是在那裏給雅各祝福。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asked him, and said, Tell me, I pray thee, thy name. And he said, Wherefore is it that thou dost ask after my name? And he blessed him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32:30  |  Genesis 32:30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雅各便給那地方起名叫毗努伊勒，意思說：「我面對面見了神，我的性命仍得保全。」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called the name of the place Peniel: for I have seen God face to face, and my life is preserved.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32:31  |  Genesis 32:31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日頭剛出來的時候，雅各經過毗努伊勒，他的大腿就瘸了。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he passed over Penuel the sun rose upon him, and he halted upon his thigh.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32:32  |  Genesis 32:32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故此，以色列人不吃大腿窩的筋，直到今日，因為那人摸了雅各大腿窩的筋。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children of Israel eat not of the sinew which shrank, which is upon the hollow of the thigh, unto this day: because he touched the hollow of Jacob’s thigh in the sinew that shrank.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2026-08-30T04:36:19.0910000Z</dcterms:created>
  <dcterms:modified xsi:type="dcterms:W3CDTF">2026-08-30T04:36:19.0910000Z</dcterms:modified>
</coreProperties>
</file>