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7996369b47943ee" /><Relationship Type="http://schemas.openxmlformats.org/officeDocument/2006/relationships/extended-properties" Target="/docProps/app.xml" Id="R9a78392695bc4c24" /><Relationship Type="http://schemas.openxmlformats.org/officeDocument/2006/relationships/officeDocument" Target="/ppt/presentation.xml" Id="R43e62f90910d495c" /></Relationships>
</file>

<file path=ppt/presentation.xml><?xml version="1.0" encoding="utf-8"?>
<p:presentation xmlns:p="http://schemas.openxmlformats.org/presentationml/2006/main">
  <p:sldMasterIdLst>
    <p:sldMasterId xmlns:r="http://schemas.openxmlformats.org/officeDocument/2006/relationships" id="2147483648" r:id="R1ff43a20294b4889"/>
  </p:sldMasterIdLst>
  <p:notesMasterIdLst>
    <p:notesMasterId xmlns:r="http://schemas.openxmlformats.org/officeDocument/2006/relationships" r:id="R20ab3d9a076647f1"/>
  </p:notesMasterIdLst>
  <p:sldIdLst>
    <p:sldId xmlns:r="http://schemas.openxmlformats.org/officeDocument/2006/relationships" id="256" r:id="R20be32e75aa74d94"/>
    <p:sldId xmlns:r="http://schemas.openxmlformats.org/officeDocument/2006/relationships" id="257" r:id="Rb336c51f393c44a4"/>
    <p:sldId xmlns:r="http://schemas.openxmlformats.org/officeDocument/2006/relationships" id="258" r:id="R949ffdc8e24e43a9"/>
    <p:sldId xmlns:r="http://schemas.openxmlformats.org/officeDocument/2006/relationships" id="259" r:id="R2e5022a4bfca4eb9"/>
    <p:sldId xmlns:r="http://schemas.openxmlformats.org/officeDocument/2006/relationships" id="260" r:id="R69597657317d45e6"/>
    <p:sldId xmlns:r="http://schemas.openxmlformats.org/officeDocument/2006/relationships" id="261" r:id="Rf000128144154d83"/>
    <p:sldId xmlns:r="http://schemas.openxmlformats.org/officeDocument/2006/relationships" id="262" r:id="R7312b06023ab4abb"/>
    <p:sldId xmlns:r="http://schemas.openxmlformats.org/officeDocument/2006/relationships" id="263" r:id="R745e07a3ec134d9d"/>
    <p:sldId xmlns:r="http://schemas.openxmlformats.org/officeDocument/2006/relationships" id="264" r:id="Rc2ac94da18d44adc"/>
    <p:sldId xmlns:r="http://schemas.openxmlformats.org/officeDocument/2006/relationships" id="265" r:id="Rb79af9f477ec4b52"/>
    <p:sldId xmlns:r="http://schemas.openxmlformats.org/officeDocument/2006/relationships" id="266" r:id="Re679f28225144f18"/>
    <p:sldId xmlns:r="http://schemas.openxmlformats.org/officeDocument/2006/relationships" id="267" r:id="R13856e3c059b4560"/>
    <p:sldId xmlns:r="http://schemas.openxmlformats.org/officeDocument/2006/relationships" id="268" r:id="R34804e2a1edb4585"/>
    <p:sldId xmlns:r="http://schemas.openxmlformats.org/officeDocument/2006/relationships" id="269" r:id="Red16cf49962949ed"/>
    <p:sldId xmlns:r="http://schemas.openxmlformats.org/officeDocument/2006/relationships" id="270" r:id="R0ee4aab38a744117"/>
    <p:sldId xmlns:r="http://schemas.openxmlformats.org/officeDocument/2006/relationships" id="271" r:id="Re5ae46d105b942b5"/>
    <p:sldId xmlns:r="http://schemas.openxmlformats.org/officeDocument/2006/relationships" id="272" r:id="R17d533cb1a1d4595"/>
    <p:sldId xmlns:r="http://schemas.openxmlformats.org/officeDocument/2006/relationships" id="273" r:id="R77ed17f866cd40d1"/>
    <p:sldId xmlns:r="http://schemas.openxmlformats.org/officeDocument/2006/relationships" id="274" r:id="Rec0b388f8fc3481d"/>
    <p:sldId xmlns:r="http://schemas.openxmlformats.org/officeDocument/2006/relationships" id="275" r:id="R902de05d3b7b4f82"/>
    <p:sldId xmlns:r="http://schemas.openxmlformats.org/officeDocument/2006/relationships" id="276" r:id="R3b99dabe5dc647d6"/>
    <p:sldId xmlns:r="http://schemas.openxmlformats.org/officeDocument/2006/relationships" id="277" r:id="R95d26bc319ff47d0"/>
    <p:sldId xmlns:r="http://schemas.openxmlformats.org/officeDocument/2006/relationships" id="278" r:id="R68f41d4808b54c35"/>
    <p:sldId xmlns:r="http://schemas.openxmlformats.org/officeDocument/2006/relationships" id="279" r:id="R5d735c5c79d54603"/>
    <p:sldId xmlns:r="http://schemas.openxmlformats.org/officeDocument/2006/relationships" id="280" r:id="Rfb536d81c0a142a8"/>
    <p:sldId xmlns:r="http://schemas.openxmlformats.org/officeDocument/2006/relationships" id="281" r:id="R2531152eb5324cb0"/>
    <p:sldId xmlns:r="http://schemas.openxmlformats.org/officeDocument/2006/relationships" id="282" r:id="R16bb9b27d11f4443"/>
    <p:sldId xmlns:r="http://schemas.openxmlformats.org/officeDocument/2006/relationships" id="283" r:id="Reb734ad6f6ff4684"/>
    <p:sldId xmlns:r="http://schemas.openxmlformats.org/officeDocument/2006/relationships" id="284" r:id="R1d4d869e024e4d61"/>
    <p:sldId xmlns:r="http://schemas.openxmlformats.org/officeDocument/2006/relationships" id="285" r:id="Rcee98cec34e1476c"/>
    <p:sldId xmlns:r="http://schemas.openxmlformats.org/officeDocument/2006/relationships" id="286" r:id="R08ae4bad3ee7409c"/>
    <p:sldId xmlns:r="http://schemas.openxmlformats.org/officeDocument/2006/relationships" id="287" r:id="R7cf21da2dc8e401f"/>
    <p:sldId xmlns:r="http://schemas.openxmlformats.org/officeDocument/2006/relationships" id="288" r:id="Rb8d85240ce574ac8"/>
    <p:sldId xmlns:r="http://schemas.openxmlformats.org/officeDocument/2006/relationships" id="289" r:id="Re0eb32309a8d4685"/>
    <p:sldId xmlns:r="http://schemas.openxmlformats.org/officeDocument/2006/relationships" id="290" r:id="R25b12825ed964e1e"/>
    <p:sldId xmlns:r="http://schemas.openxmlformats.org/officeDocument/2006/relationships" id="291" r:id="R89543eba17bb4722"/>
    <p:sldId xmlns:r="http://schemas.openxmlformats.org/officeDocument/2006/relationships" id="292" r:id="R610aeb2d2b6d4ddc"/>
    <p:sldId xmlns:r="http://schemas.openxmlformats.org/officeDocument/2006/relationships" id="293" r:id="R3171ac58f8e8405a"/>
    <p:sldId xmlns:r="http://schemas.openxmlformats.org/officeDocument/2006/relationships" id="294" r:id="R556c960bbaa848f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47b28bb727b4163" /><Relationship Type="http://schemas.openxmlformats.org/officeDocument/2006/relationships/slideMaster" Target="/ppt/slideMasters/slideMaster1.xml" Id="R1ff43a20294b4889" /><Relationship Type="http://schemas.openxmlformats.org/officeDocument/2006/relationships/notesMaster" Target="/ppt/notesMasters/notesMaster1.xml" Id="R20ab3d9a076647f1" /><Relationship Type="http://schemas.openxmlformats.org/officeDocument/2006/relationships/presProps" Target="/ppt/presProps.xml" Id="Re14eb7e4dc72476f" /><Relationship Type="http://schemas.openxmlformats.org/officeDocument/2006/relationships/tableStyles" Target="/ppt/tableStyles.xml" Id="Rae1e92172c364b46" /><Relationship Type="http://schemas.openxmlformats.org/officeDocument/2006/relationships/slide" Target="/ppt/slides/slide1.xml" Id="R20be32e75aa74d94" /><Relationship Type="http://schemas.openxmlformats.org/officeDocument/2006/relationships/slide" Target="/ppt/slides/slide2.xml" Id="Rb336c51f393c44a4" /><Relationship Type="http://schemas.openxmlformats.org/officeDocument/2006/relationships/slide" Target="/ppt/slides/slide3.xml" Id="R949ffdc8e24e43a9" /><Relationship Type="http://schemas.openxmlformats.org/officeDocument/2006/relationships/slide" Target="/ppt/slides/slide4.xml" Id="R2e5022a4bfca4eb9" /><Relationship Type="http://schemas.openxmlformats.org/officeDocument/2006/relationships/slide" Target="/ppt/slides/slide5.xml" Id="R69597657317d45e6" /><Relationship Type="http://schemas.openxmlformats.org/officeDocument/2006/relationships/slide" Target="/ppt/slides/slide6.xml" Id="Rf000128144154d83" /><Relationship Type="http://schemas.openxmlformats.org/officeDocument/2006/relationships/slide" Target="/ppt/slides/slide7.xml" Id="R7312b06023ab4abb" /><Relationship Type="http://schemas.openxmlformats.org/officeDocument/2006/relationships/slide" Target="/ppt/slides/slide8.xml" Id="R745e07a3ec134d9d" /><Relationship Type="http://schemas.openxmlformats.org/officeDocument/2006/relationships/slide" Target="/ppt/slides/slide9.xml" Id="Rc2ac94da18d44adc" /><Relationship Type="http://schemas.openxmlformats.org/officeDocument/2006/relationships/slide" Target="/ppt/slides/slide10.xml" Id="Rb79af9f477ec4b52" /><Relationship Type="http://schemas.openxmlformats.org/officeDocument/2006/relationships/slide" Target="/ppt/slides/slide11.xml" Id="Re679f28225144f18" /><Relationship Type="http://schemas.openxmlformats.org/officeDocument/2006/relationships/slide" Target="/ppt/slides/slide12.xml" Id="R13856e3c059b4560" /><Relationship Type="http://schemas.openxmlformats.org/officeDocument/2006/relationships/slide" Target="/ppt/slides/slide13.xml" Id="R34804e2a1edb4585" /><Relationship Type="http://schemas.openxmlformats.org/officeDocument/2006/relationships/slide" Target="/ppt/slides/slide14.xml" Id="Red16cf49962949ed" /><Relationship Type="http://schemas.openxmlformats.org/officeDocument/2006/relationships/slide" Target="/ppt/slides/slide15.xml" Id="R0ee4aab38a744117" /><Relationship Type="http://schemas.openxmlformats.org/officeDocument/2006/relationships/slide" Target="/ppt/slides/slide16.xml" Id="Re5ae46d105b942b5" /><Relationship Type="http://schemas.openxmlformats.org/officeDocument/2006/relationships/slide" Target="/ppt/slides/slide17.xml" Id="R17d533cb1a1d4595" /><Relationship Type="http://schemas.openxmlformats.org/officeDocument/2006/relationships/slide" Target="/ppt/slides/slide18.xml" Id="R77ed17f866cd40d1" /><Relationship Type="http://schemas.openxmlformats.org/officeDocument/2006/relationships/slide" Target="/ppt/slides/slide19.xml" Id="Rec0b388f8fc3481d" /><Relationship Type="http://schemas.openxmlformats.org/officeDocument/2006/relationships/slide" Target="/ppt/slides/slide20.xml" Id="R902de05d3b7b4f82" /><Relationship Type="http://schemas.openxmlformats.org/officeDocument/2006/relationships/slide" Target="/ppt/slides/slide21.xml" Id="R3b99dabe5dc647d6" /><Relationship Type="http://schemas.openxmlformats.org/officeDocument/2006/relationships/slide" Target="/ppt/slides/slide22.xml" Id="R95d26bc319ff47d0" /><Relationship Type="http://schemas.openxmlformats.org/officeDocument/2006/relationships/slide" Target="/ppt/slides/slide23.xml" Id="R68f41d4808b54c35" /><Relationship Type="http://schemas.openxmlformats.org/officeDocument/2006/relationships/slide" Target="/ppt/slides/slide24.xml" Id="R5d735c5c79d54603" /><Relationship Type="http://schemas.openxmlformats.org/officeDocument/2006/relationships/slide" Target="/ppt/slides/slide25.xml" Id="Rfb536d81c0a142a8" /><Relationship Type="http://schemas.openxmlformats.org/officeDocument/2006/relationships/slide" Target="/ppt/slides/slide26.xml" Id="R2531152eb5324cb0" /><Relationship Type="http://schemas.openxmlformats.org/officeDocument/2006/relationships/slide" Target="/ppt/slides/slide27.xml" Id="R16bb9b27d11f4443" /><Relationship Type="http://schemas.openxmlformats.org/officeDocument/2006/relationships/slide" Target="/ppt/slides/slide28.xml" Id="Reb734ad6f6ff4684" /><Relationship Type="http://schemas.openxmlformats.org/officeDocument/2006/relationships/slide" Target="/ppt/slides/slide29.xml" Id="R1d4d869e024e4d61" /><Relationship Type="http://schemas.openxmlformats.org/officeDocument/2006/relationships/slide" Target="/ppt/slides/slide30.xml" Id="Rcee98cec34e1476c" /><Relationship Type="http://schemas.openxmlformats.org/officeDocument/2006/relationships/slide" Target="/ppt/slides/slide31.xml" Id="R08ae4bad3ee7409c" /><Relationship Type="http://schemas.openxmlformats.org/officeDocument/2006/relationships/slide" Target="/ppt/slides/slide32.xml" Id="R7cf21da2dc8e401f" /><Relationship Type="http://schemas.openxmlformats.org/officeDocument/2006/relationships/slide" Target="/ppt/slides/slide33.xml" Id="Rb8d85240ce574ac8" /><Relationship Type="http://schemas.openxmlformats.org/officeDocument/2006/relationships/slide" Target="/ppt/slides/slide34.xml" Id="Re0eb32309a8d4685" /><Relationship Type="http://schemas.openxmlformats.org/officeDocument/2006/relationships/slide" Target="/ppt/slides/slide35.xml" Id="R25b12825ed964e1e" /><Relationship Type="http://schemas.openxmlformats.org/officeDocument/2006/relationships/slide" Target="/ppt/slides/slide36.xml" Id="R89543eba17bb4722" /><Relationship Type="http://schemas.openxmlformats.org/officeDocument/2006/relationships/slide" Target="/ppt/slides/slide37.xml" Id="R610aeb2d2b6d4ddc" /><Relationship Type="http://schemas.openxmlformats.org/officeDocument/2006/relationships/slide" Target="/ppt/slides/slide38.xml" Id="R3171ac58f8e8405a" /><Relationship Type="http://schemas.openxmlformats.org/officeDocument/2006/relationships/slide" Target="/ppt/slides/slide39.xml" Id="R556c960bbaa848f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c7dec5220af40e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066400091fa4a6f" /><Relationship Type="http://schemas.openxmlformats.org/officeDocument/2006/relationships/notesMaster" Target="/ppt/notesMasters/notesMaster1.xml" Id="R7b88b355376646e3" /></Relationships>
</file>

<file path=ppt/notesSlides/_rels/notesSlide2.xml.rels>&#65279;<?xml version="1.0" encoding="utf-8"?><Relationships xmlns="http://schemas.openxmlformats.org/package/2006/relationships"><Relationship Type="http://schemas.openxmlformats.org/officeDocument/2006/relationships/slide" Target="/ppt/slides/slide2.xml" Id="R7aae0c05fc5441c6" /><Relationship Type="http://schemas.openxmlformats.org/officeDocument/2006/relationships/notesMaster" Target="/ppt/notesMasters/notesMaster1.xml" Id="R08c61390db774109" /></Relationships>
</file>

<file path=ppt/notesSlides/_rels/notesSlide3.xml.rels>&#65279;<?xml version="1.0" encoding="utf-8"?><Relationships xmlns="http://schemas.openxmlformats.org/package/2006/relationships"><Relationship Type="http://schemas.openxmlformats.org/officeDocument/2006/relationships/slide" Target="/ppt/slides/slide3.xml" Id="Rd6e198f61d63450b" /><Relationship Type="http://schemas.openxmlformats.org/officeDocument/2006/relationships/notesMaster" Target="/ppt/notesMasters/notesMaster1.xml" Id="Rdd04f2927d0d4a2a" /></Relationships>
</file>

<file path=ppt/notesSlides/_rels/notesSlide4.xml.rels>&#65279;<?xml version="1.0" encoding="utf-8"?><Relationships xmlns="http://schemas.openxmlformats.org/package/2006/relationships"><Relationship Type="http://schemas.openxmlformats.org/officeDocument/2006/relationships/slide" Target="/ppt/slides/slide4.xml" Id="Racf2c9acc6da45fa" /><Relationship Type="http://schemas.openxmlformats.org/officeDocument/2006/relationships/notesMaster" Target="/ppt/notesMasters/notesMaster1.xml" Id="R6fe1a84592ec4b5a" /></Relationships>
</file>

<file path=ppt/notesSlides/_rels/notesSlide5.xml.rels>&#65279;<?xml version="1.0" encoding="utf-8"?><Relationships xmlns="http://schemas.openxmlformats.org/package/2006/relationships"><Relationship Type="http://schemas.openxmlformats.org/officeDocument/2006/relationships/slide" Target="/ppt/slides/slide5.xml" Id="R53b771a004f54395" /><Relationship Type="http://schemas.openxmlformats.org/officeDocument/2006/relationships/notesMaster" Target="/ppt/notesMasters/notesMaster1.xml" Id="Rb2862864541141c6" /></Relationships>
</file>

<file path=ppt/notesSlides/_rels/notesSlide6.xml.rels>&#65279;<?xml version="1.0" encoding="utf-8"?><Relationships xmlns="http://schemas.openxmlformats.org/package/2006/relationships"><Relationship Type="http://schemas.openxmlformats.org/officeDocument/2006/relationships/slide" Target="/ppt/slides/slide6.xml" Id="Rad9e6f518b0b40cb" /><Relationship Type="http://schemas.openxmlformats.org/officeDocument/2006/relationships/notesMaster" Target="/ppt/notesMasters/notesMaster1.xml" Id="R6a1cc99195754d43" /></Relationships>
</file>

<file path=ppt/notesSlides/_rels/notesSlide7.xml.rels>&#65279;<?xml version="1.0" encoding="utf-8"?><Relationships xmlns="http://schemas.openxmlformats.org/package/2006/relationships"><Relationship Type="http://schemas.openxmlformats.org/officeDocument/2006/relationships/slide" Target="/ppt/slides/slide7.xml" Id="Rd73e81d5d5264921" /><Relationship Type="http://schemas.openxmlformats.org/officeDocument/2006/relationships/notesMaster" Target="/ppt/notesMasters/notesMaster1.xml" Id="R908ee9bdfb4142ae"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f2d9a81a9142dc" /><Relationship Type="http://schemas.openxmlformats.org/officeDocument/2006/relationships/notesMaster" Target="/ppt/notesMasters/notesMaster1.xml" Id="Rd0c590f933244395" /></Relationships>
</file>

<file path=ppt/notesSlides/_rels/notesSlide9.xml.rels>&#65279;<?xml version="1.0" encoding="utf-8"?><Relationships xmlns="http://schemas.openxmlformats.org/package/2006/relationships"><Relationship Type="http://schemas.openxmlformats.org/officeDocument/2006/relationships/slide" Target="/ppt/slides/slide9.xml" Id="R678e99df74fa424d" /><Relationship Type="http://schemas.openxmlformats.org/officeDocument/2006/relationships/notesMaster" Target="/ppt/notesMasters/notesMaster1.xml" Id="R7687a2fed6564e2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38278af2d2a487a" /><Relationship Type="http://schemas.openxmlformats.org/officeDocument/2006/relationships/notesMaster" Target="/ppt/notesMasters/notesMaster1.xml" Id="Rf589cf3d1fc94c8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7a093381b254314" /><Relationship Type="http://schemas.openxmlformats.org/officeDocument/2006/relationships/notesMaster" Target="/ppt/notesMasters/notesMaster1.xml" Id="R5d64dd9de43c4cc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239195ea310434e" /><Relationship Type="http://schemas.openxmlformats.org/officeDocument/2006/relationships/notesMaster" Target="/ppt/notesMasters/notesMaster1.xml" Id="R4273ad33fb1c4ca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d10fb473bde4a47" /><Relationship Type="http://schemas.openxmlformats.org/officeDocument/2006/relationships/notesMaster" Target="/ppt/notesMasters/notesMaster1.xml" Id="R74956b0bc135472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44d5cc0f96e41b5" /><Relationship Type="http://schemas.openxmlformats.org/officeDocument/2006/relationships/notesMaster" Target="/ppt/notesMasters/notesMaster1.xml" Id="R6ae6e2e828ed495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2562294f79649bc" /><Relationship Type="http://schemas.openxmlformats.org/officeDocument/2006/relationships/notesMaster" Target="/ppt/notesMasters/notesMaster1.xml" Id="R2ce40374572b4e6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3c82d3a927a4a80" /><Relationship Type="http://schemas.openxmlformats.org/officeDocument/2006/relationships/notesMaster" Target="/ppt/notesMasters/notesMaster1.xml" Id="Reb19b89e0913419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4b7069087e5455b" /><Relationship Type="http://schemas.openxmlformats.org/officeDocument/2006/relationships/notesMaster" Target="/ppt/notesMasters/notesMaster1.xml" Id="Rdce2afd8c9294c6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f2585d223034375" /><Relationship Type="http://schemas.openxmlformats.org/officeDocument/2006/relationships/notesMaster" Target="/ppt/notesMasters/notesMaster1.xml" Id="Ra668bd2e74d9416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1b1c7200dc64c8d" /><Relationship Type="http://schemas.openxmlformats.org/officeDocument/2006/relationships/notesMaster" Target="/ppt/notesMasters/notesMaster1.xml" Id="Reedcb8fdfc834ae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ec522567b114e5b" /><Relationship Type="http://schemas.openxmlformats.org/officeDocument/2006/relationships/notesMaster" Target="/ppt/notesMasters/notesMaster1.xml" Id="R11ef436112d84b7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c057b8ec32b4cb3" /><Relationship Type="http://schemas.openxmlformats.org/officeDocument/2006/relationships/notesMaster" Target="/ppt/notesMasters/notesMaster1.xml" Id="R303da78490c1417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0bc88e1b1f94481" /><Relationship Type="http://schemas.openxmlformats.org/officeDocument/2006/relationships/notesMaster" Target="/ppt/notesMasters/notesMaster1.xml" Id="R53c0b7e7be1b4f8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467137bde474d95" /><Relationship Type="http://schemas.openxmlformats.org/officeDocument/2006/relationships/notesMaster" Target="/ppt/notesMasters/notesMaster1.xml" Id="R8bf8b90e4c3e4d7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ef819247e624731" /><Relationship Type="http://schemas.openxmlformats.org/officeDocument/2006/relationships/notesMaster" Target="/ppt/notesMasters/notesMaster1.xml" Id="R2898987cf067461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8f966f489bc40b9" /><Relationship Type="http://schemas.openxmlformats.org/officeDocument/2006/relationships/notesMaster" Target="/ppt/notesMasters/notesMaster1.xml" Id="Rb0055e262626448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eca3a22e9fe4f8e" /><Relationship Type="http://schemas.openxmlformats.org/officeDocument/2006/relationships/notesMaster" Target="/ppt/notesMasters/notesMaster1.xml" Id="Rfd2b3948779d421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0db0cc1640d4b25" /><Relationship Type="http://schemas.openxmlformats.org/officeDocument/2006/relationships/notesMaster" Target="/ppt/notesMasters/notesMaster1.xml" Id="R8967d8d4615e494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7cccec41f874a7b" /><Relationship Type="http://schemas.openxmlformats.org/officeDocument/2006/relationships/notesMaster" Target="/ppt/notesMasters/notesMaster1.xml" Id="Rc2970804893b4d6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258b03c336343bd" /><Relationship Type="http://schemas.openxmlformats.org/officeDocument/2006/relationships/notesMaster" Target="/ppt/notesMasters/notesMaster1.xml" Id="Rf79993f8560a423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5c920c2e73a4859" /><Relationship Type="http://schemas.openxmlformats.org/officeDocument/2006/relationships/notesMaster" Target="/ppt/notesMasters/notesMaster1.xml" Id="R09068de819a5435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9917f43c9d24e22" /><Relationship Type="http://schemas.openxmlformats.org/officeDocument/2006/relationships/notesMaster" Target="/ppt/notesMasters/notesMaster1.xml" Id="R3898385762114ec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c41fb381f824817" /><Relationship Type="http://schemas.openxmlformats.org/officeDocument/2006/relationships/notesMaster" Target="/ppt/notesMasters/notesMaster1.xml" Id="Rff032805621b4c4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64fadae57a84ad8" /><Relationship Type="http://schemas.openxmlformats.org/officeDocument/2006/relationships/notesMaster" Target="/ppt/notesMasters/notesMaster1.xml" Id="Rec1c44c4c59b4ee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54a282df786427b" /><Relationship Type="http://schemas.openxmlformats.org/officeDocument/2006/relationships/notesMaster" Target="/ppt/notesMasters/notesMaster1.xml" Id="R6270402026d84d1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eb54b5f3ee348c9" /><Relationship Type="http://schemas.openxmlformats.org/officeDocument/2006/relationships/notesMaster" Target="/ppt/notesMasters/notesMaster1.xml" Id="R5e40d8b18dc2475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a2154594c6f4706" /><Relationship Type="http://schemas.openxmlformats.org/officeDocument/2006/relationships/notesMaster" Target="/ppt/notesMasters/notesMaster1.xml" Id="R2fb9e9604c3d40c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8af1504b27243a1" /><Relationship Type="http://schemas.openxmlformats.org/officeDocument/2006/relationships/notesMaster" Target="/ppt/notesMasters/notesMaster1.xml" Id="R777bc2cde3d04a4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655596fc7ac494e" /><Relationship Type="http://schemas.openxmlformats.org/officeDocument/2006/relationships/notesMaster" Target="/ppt/notesMasters/notesMaster1.xml" Id="Rc90d283bd206405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11abd3b8912485c" /><Relationship Type="http://schemas.openxmlformats.org/officeDocument/2006/relationships/notesMaster" Target="/ppt/notesMasters/notesMaster1.xml" Id="R8ca82b66d27f4b7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27b28556fa0457e" /><Relationship Type="http://schemas.openxmlformats.org/officeDocument/2006/relationships/image" Target="/ppt/media/image.png" Id="R3d6c100c09c14f9f" /><Relationship Type="http://schemas.openxmlformats.org/officeDocument/2006/relationships/image" Target="/ppt/media/image2.png" Id="R994c16481bb94386" /><Relationship Type="http://schemas.openxmlformats.org/officeDocument/2006/relationships/image" Target="/ppt/media/image.jpeg" Id="R99cf917ad1224f0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db775e6ff4c4ab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d6c100c09c14f9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94c16481bb9438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9cf917ad1224f0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44b5e3795fe413b" /><Relationship Type="http://schemas.openxmlformats.org/officeDocument/2006/relationships/slideLayout" Target="/ppt/slideLayouts/slideLayout1.xml" Id="Rc2dcf1cba834452c" /><Relationship Type="http://schemas.openxmlformats.org/officeDocument/2006/relationships/slideLayout" Target="/ppt/slideLayouts/slideLayout2.xml" Id="Rc08e0184fa344e7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2dcf1cba834452c"/>
    <p:sldLayoutId xmlns:r="http://schemas.openxmlformats.org/officeDocument/2006/relationships" id="2147483650" r:id="Rc08e0184fa344e7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bf5f70e381a4cb8" /><Relationship Type="http://schemas.openxmlformats.org/officeDocument/2006/relationships/notesSlide" Target="/ppt/notesSlides/notesSlide1.xml" Id="R284454f74bed44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fc5130ff6194968" /><Relationship Type="http://schemas.openxmlformats.org/officeDocument/2006/relationships/notesSlide" Target="/ppt/notesSlides/notesSlide2.xml" Id="R5f526b4540444e0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5e7c0a341a3486a" /><Relationship Type="http://schemas.openxmlformats.org/officeDocument/2006/relationships/notesSlide" Target="/ppt/notesSlides/notesSlide3.xml" Id="R90e436c0ebee416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1e7ef5cb3cc4ee5" /><Relationship Type="http://schemas.openxmlformats.org/officeDocument/2006/relationships/notesSlide" Target="/ppt/notesSlides/notesSlide4.xml" Id="Rc44a81946b3d481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d6dad8f02664ae3" /><Relationship Type="http://schemas.openxmlformats.org/officeDocument/2006/relationships/notesSlide" Target="/ppt/notesSlides/notesSlide5.xml" Id="Rea0cb5f561ca482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63939d016d943ee" /><Relationship Type="http://schemas.openxmlformats.org/officeDocument/2006/relationships/notesSlide" Target="/ppt/notesSlides/notesSlide6.xml" Id="Rd63997518d8d4d4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8f9b27347a44c35" /><Relationship Type="http://schemas.openxmlformats.org/officeDocument/2006/relationships/notesSlide" Target="/ppt/notesSlides/notesSlide7.xml" Id="R68c5c6125c8f42f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c71c7d303f04e7b" /><Relationship Type="http://schemas.openxmlformats.org/officeDocument/2006/relationships/notesSlide" Target="/ppt/notesSlides/notesSlide8.xml" Id="R49703f7a638c4e2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c5b48b917a647ac" /><Relationship Type="http://schemas.openxmlformats.org/officeDocument/2006/relationships/notesSlide" Target="/ppt/notesSlides/notesSlide9.xml" Id="Rf35728ff11ab497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95e297dea05468a" /><Relationship Type="http://schemas.openxmlformats.org/officeDocument/2006/relationships/notesSlide" Target="/ppt/notesSlides/notesSlide10.xml" Id="R7b68cd52ac15498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fe2c14cae6c48cc" /><Relationship Type="http://schemas.openxmlformats.org/officeDocument/2006/relationships/notesSlide" Target="/ppt/notesSlides/notesSlide11.xml" Id="R578c6dd02cc94eb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b62d9bbe1714565" /><Relationship Type="http://schemas.openxmlformats.org/officeDocument/2006/relationships/notesSlide" Target="/ppt/notesSlides/notesSlide12.xml" Id="R87324299d05e434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b49e7c972084f52" /><Relationship Type="http://schemas.openxmlformats.org/officeDocument/2006/relationships/notesSlide" Target="/ppt/notesSlides/notesSlide13.xml" Id="Rf8b4c4072ba1474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5f20563d70046ee" /><Relationship Type="http://schemas.openxmlformats.org/officeDocument/2006/relationships/notesSlide" Target="/ppt/notesSlides/notesSlide14.xml" Id="R874a3d772792450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b84c427d6794eb9" /><Relationship Type="http://schemas.openxmlformats.org/officeDocument/2006/relationships/notesSlide" Target="/ppt/notesSlides/notesSlide15.xml" Id="R4c79062840784aa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a32239e405d485f" /><Relationship Type="http://schemas.openxmlformats.org/officeDocument/2006/relationships/notesSlide" Target="/ppt/notesSlides/notesSlide16.xml" Id="R4dac0b4c77ed441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4e62537a54a4fc5" /><Relationship Type="http://schemas.openxmlformats.org/officeDocument/2006/relationships/notesSlide" Target="/ppt/notesSlides/notesSlide17.xml" Id="Rc6f94650b4c645b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73ce64fdb194f21" /><Relationship Type="http://schemas.openxmlformats.org/officeDocument/2006/relationships/notesSlide" Target="/ppt/notesSlides/notesSlide18.xml" Id="Rf94cf190ae8b48b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a84c0b1bbf04105" /><Relationship Type="http://schemas.openxmlformats.org/officeDocument/2006/relationships/notesSlide" Target="/ppt/notesSlides/notesSlide19.xml" Id="R8c4fb70a1e3f458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48e5a491a8d4ce2" /><Relationship Type="http://schemas.openxmlformats.org/officeDocument/2006/relationships/notesSlide" Target="/ppt/notesSlides/notesSlide20.xml" Id="R9394756216e645f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57a6ebceb694a89" /><Relationship Type="http://schemas.openxmlformats.org/officeDocument/2006/relationships/notesSlide" Target="/ppt/notesSlides/notesSlide21.xml" Id="R2427504cea06469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6242145bf8e4c4e" /><Relationship Type="http://schemas.openxmlformats.org/officeDocument/2006/relationships/notesSlide" Target="/ppt/notesSlides/notesSlide22.xml" Id="R50b978946dce45a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139c3c762074dfb" /><Relationship Type="http://schemas.openxmlformats.org/officeDocument/2006/relationships/notesSlide" Target="/ppt/notesSlides/notesSlide23.xml" Id="Rf1ad8fc7e8804a6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27f3e1b21c24d14" /><Relationship Type="http://schemas.openxmlformats.org/officeDocument/2006/relationships/notesSlide" Target="/ppt/notesSlides/notesSlide24.xml" Id="Rebf26c2a3d834eb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40c09f09ab0450d" /><Relationship Type="http://schemas.openxmlformats.org/officeDocument/2006/relationships/notesSlide" Target="/ppt/notesSlides/notesSlide25.xml" Id="R70a365ace4e54f6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0088f83362144d2" /><Relationship Type="http://schemas.openxmlformats.org/officeDocument/2006/relationships/notesSlide" Target="/ppt/notesSlides/notesSlide26.xml" Id="R6d43d027846e47b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ae38ad87040402c" /><Relationship Type="http://schemas.openxmlformats.org/officeDocument/2006/relationships/notesSlide" Target="/ppt/notesSlides/notesSlide27.xml" Id="R337286da1cd64d0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00ea3d24e0f48ba" /><Relationship Type="http://schemas.openxmlformats.org/officeDocument/2006/relationships/notesSlide" Target="/ppt/notesSlides/notesSlide28.xml" Id="Rf1755c310831428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5d70d65b6a64863" /><Relationship Type="http://schemas.openxmlformats.org/officeDocument/2006/relationships/notesSlide" Target="/ppt/notesSlides/notesSlide29.xml" Id="Re6576876ba20471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66f6b8293b94763" /><Relationship Type="http://schemas.openxmlformats.org/officeDocument/2006/relationships/notesSlide" Target="/ppt/notesSlides/notesSlide30.xml" Id="R295a62483f794e9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c6a4813a9e540bd" /><Relationship Type="http://schemas.openxmlformats.org/officeDocument/2006/relationships/notesSlide" Target="/ppt/notesSlides/notesSlide31.xml" Id="Rebd1dae345aa419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197bbcbc88684166" /><Relationship Type="http://schemas.openxmlformats.org/officeDocument/2006/relationships/notesSlide" Target="/ppt/notesSlides/notesSlide32.xml" Id="Reda520439861429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dd3e0973c8741f3" /><Relationship Type="http://schemas.openxmlformats.org/officeDocument/2006/relationships/notesSlide" Target="/ppt/notesSlides/notesSlide33.xml" Id="Rf1d7867ef62e4b3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f2f8918608642e6" /><Relationship Type="http://schemas.openxmlformats.org/officeDocument/2006/relationships/notesSlide" Target="/ppt/notesSlides/notesSlide34.xml" Id="R23bc1986acfa491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72410cc0bc484755" /><Relationship Type="http://schemas.openxmlformats.org/officeDocument/2006/relationships/notesSlide" Target="/ppt/notesSlides/notesSlide35.xml" Id="R3accafdfda2f494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502bd6cf384341a8" /><Relationship Type="http://schemas.openxmlformats.org/officeDocument/2006/relationships/notesSlide" Target="/ppt/notesSlides/notesSlide36.xml" Id="R9e00fdb9083740e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3897c6a2108465f" /><Relationship Type="http://schemas.openxmlformats.org/officeDocument/2006/relationships/notesSlide" Target="/ppt/notesSlides/notesSlide37.xml" Id="R51e89716c7cd4bc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4f58bb3af3fc4e31" /><Relationship Type="http://schemas.openxmlformats.org/officeDocument/2006/relationships/notesSlide" Target="/ppt/notesSlides/notesSlide38.xml" Id="Rea4d78ec3d1b435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bcc43bae247d4f78" /><Relationship Type="http://schemas.openxmlformats.org/officeDocument/2006/relationships/notesSlide" Target="/ppt/notesSlides/notesSlide39.xml" Id="R78211b2f0479494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列王紀下第15章</a:t>
            </a:r>
          </a:p>
          <a:p xmlns:a="http://schemas.openxmlformats.org/drawingml/2006/main">
            <a:pPr algn="ctr">
              <a:buNone/>
            </a:pPr>
            <a:r>
              <a:rPr sz="2000">
                <a:solidFill>
                  <a:srgbClr val="FFFFFF"/>
                </a:solidFill>
                <a:latin typeface="Georgia"/>
                <a:ea typeface="Georgia"/>
                <a:cs typeface="Georgia"/>
              </a:rPr>
              <a:t>2 Kings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15:1  |  2 Kings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以色列王耶羅波安二十七年，猶大王亞瑪謝的兒子亞撒利雅登基，</a:t>
            </a:r>
          </a:p>
          <a:p xmlns:a="http://schemas.openxmlformats.org/drawingml/2006/main">
            <a:pPr algn="ctr">
              <a:buNone/>
            </a:pPr>
            <a:r>
              <a:rPr sz="2400">
                <a:solidFill>
                  <a:srgbClr val="FFFFFF"/>
                </a:solidFill>
                <a:latin typeface="Georgia"/>
                <a:ea typeface="Georgia"/>
                <a:cs typeface="Georgia"/>
              </a:rPr>
              <a:t>In the twenty and seventh year of Jeroboam king of Israel began Azariah son of Amaziah king of Judah to reign.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15:2  |  2 Kings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他登基的時候年十六歲，在耶路撒冷作王五十二年。他母親名叫耶可利雅，是耶路撒冷人。</a:t>
            </a:r>
          </a:p>
          <a:p xmlns:a="http://schemas.openxmlformats.org/drawingml/2006/main">
            <a:pPr algn="ctr">
              <a:buNone/>
            </a:pPr>
            <a:r>
              <a:rPr sz="2100">
                <a:solidFill>
                  <a:srgbClr val="FFFFFF"/>
                </a:solidFill>
                <a:latin typeface="Georgia"/>
                <a:ea typeface="Georgia"/>
                <a:cs typeface="Georgia"/>
              </a:rPr>
              <a:t>Sixteen years old was he when he began to reign, and he reigned two and fifty years in Jerusalem. And his mother’s name was Jecholiah of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15:3  |  2 Kings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亞撒利雅行耶和華眼中看為正的事，效法他父親亞瑪謝一切所行的；</a:t>
            </a:r>
          </a:p>
          <a:p xmlns:a="http://schemas.openxmlformats.org/drawingml/2006/main">
            <a:pPr algn="ctr">
              <a:buNone/>
            </a:pPr>
            <a:r>
              <a:rPr sz="2400">
                <a:solidFill>
                  <a:srgbClr val="FFFFFF"/>
                </a:solidFill>
                <a:latin typeface="Georgia"/>
                <a:ea typeface="Georgia"/>
                <a:cs typeface="Georgia"/>
              </a:rPr>
              <a:t>And he did that which was right in the sight of the LORD, according to all that his father Amaziah had done;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15:4  |  2 Kings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只是邱壇還沒有廢去，百姓仍在那裏獻祭燒香。</a:t>
            </a:r>
          </a:p>
          <a:p xmlns:a="http://schemas.openxmlformats.org/drawingml/2006/main">
            <a:pPr algn="ctr">
              <a:buNone/>
            </a:pPr>
            <a:r>
              <a:rPr sz="2400">
                <a:solidFill>
                  <a:srgbClr val="FFFFFF"/>
                </a:solidFill>
                <a:latin typeface="Georgia"/>
                <a:ea typeface="Georgia"/>
                <a:cs typeface="Georgia"/>
              </a:rPr>
              <a:t>Save that the high places were not removed: the people sacrificed and burnt incense still on the high places.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15:5  |  2 Kings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耶和華降災與王，使他長大痲瘋，直到死日，他就住在別的宮裏。他的兒子約坦管理家事，治理國民。</a:t>
            </a:r>
          </a:p>
          <a:p xmlns:a="http://schemas.openxmlformats.org/drawingml/2006/main">
            <a:pPr algn="ctr">
              <a:buNone/>
            </a:pPr>
            <a:r>
              <a:rPr sz="2100">
                <a:solidFill>
                  <a:srgbClr val="FFFFFF"/>
                </a:solidFill>
                <a:latin typeface="Georgia"/>
                <a:ea typeface="Georgia"/>
                <a:cs typeface="Georgia"/>
              </a:rPr>
              <a:t>And the LORD smote the king, so that he was a leper unto the day of his death, and dwelt in a several house. And Jotham the king’s son was over the house, judging the people of the land.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15:6  |  2 Kings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亞撒利雅其餘的事，凡他所行的都寫在猶大列王記上。</a:t>
            </a:r>
          </a:p>
          <a:p xmlns:a="http://schemas.openxmlformats.org/drawingml/2006/main">
            <a:pPr algn="ctr">
              <a:buNone/>
            </a:pPr>
            <a:r>
              <a:rPr sz="2400">
                <a:solidFill>
                  <a:srgbClr val="FFFFFF"/>
                </a:solidFill>
                <a:latin typeface="Georgia"/>
                <a:ea typeface="Georgia"/>
                <a:cs typeface="Georgia"/>
              </a:rPr>
              <a:t>And the rest of the acts of Azariah, and all that he did,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15:7  |  2 Kings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亞撒利雅與他列祖同睡，葬在大衛城他列祖的墳地裏。他兒子約坦接續他作王。</a:t>
            </a:r>
          </a:p>
          <a:p xmlns:a="http://schemas.openxmlformats.org/drawingml/2006/main">
            <a:pPr algn="ctr">
              <a:buNone/>
            </a:pPr>
            <a:r>
              <a:rPr sz="2400">
                <a:solidFill>
                  <a:srgbClr val="FFFFFF"/>
                </a:solidFill>
                <a:latin typeface="Georgia"/>
                <a:ea typeface="Georgia"/>
                <a:cs typeface="Georgia"/>
              </a:rPr>
              <a:t>So Azariah slept with his fathers; and they buried him with his fathers in the city of David: and Jotham his son reigned in his stead.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15:8  |  2 Kings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猶大王亞撒利雅三十八年，耶羅波安的兒子撒迦利雅在撒馬利亞作以色列王六個月。</a:t>
            </a:r>
          </a:p>
          <a:p xmlns:a="http://schemas.openxmlformats.org/drawingml/2006/main">
            <a:pPr algn="ctr">
              <a:buNone/>
            </a:pPr>
            <a:r>
              <a:rPr sz="2400">
                <a:solidFill>
                  <a:srgbClr val="FFFFFF"/>
                </a:solidFill>
                <a:latin typeface="Georgia"/>
                <a:ea typeface="Georgia"/>
                <a:cs typeface="Georgia"/>
              </a:rPr>
              <a:t>In the thirty and eighth year of Azariah king of Judah did Zachariah the son of Jeroboam reign over Israel in Samaria six months.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15:9  |  2 Kings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他行耶和華眼中看為惡的事，效法他列祖所行的，不離開尼八的兒子耶羅波安使以色列人陷在罪裏的那罪。</a:t>
            </a:r>
          </a:p>
          <a:p xmlns:a="http://schemas.openxmlformats.org/drawingml/2006/main">
            <a:pPr algn="ctr">
              <a:buNone/>
            </a:pPr>
            <a:r>
              <a:rPr sz="2100">
                <a:solidFill>
                  <a:srgbClr val="FFFFFF"/>
                </a:solidFill>
                <a:latin typeface="Georgia"/>
                <a:ea typeface="Georgia"/>
                <a:cs typeface="Georgia"/>
              </a:rPr>
              <a:t>And he did that which was evil in the sight of the LORD, as his fathers had done: he departed not from the sins of Jeroboam the son of Nebat, who made Israel to sin.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15:10  |  2 Kings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雅比的兒子沙龍背叛他，在百姓面前擊殺他，篡了他的位。</a:t>
            </a:r>
          </a:p>
          <a:p xmlns:a="http://schemas.openxmlformats.org/drawingml/2006/main">
            <a:pPr algn="ctr">
              <a:buNone/>
            </a:pPr>
            <a:r>
              <a:rPr sz="2400">
                <a:solidFill>
                  <a:srgbClr val="FFFFFF"/>
                </a:solidFill>
                <a:latin typeface="Georgia"/>
                <a:ea typeface="Georgia"/>
                <a:cs typeface="Georgia"/>
              </a:rPr>
              <a:t>And Shallum the son of Jabesh conspired against him, and smote him before the people, and slew him, and reigned in his stead.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15:11  |  2 Kings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撒迦利雅其餘的事都寫在以色列諸王記上。</a:t>
            </a:r>
          </a:p>
          <a:p xmlns:a="http://schemas.openxmlformats.org/drawingml/2006/main">
            <a:pPr algn="ctr">
              <a:buNone/>
            </a:pPr>
            <a:r>
              <a:rPr sz="2400">
                <a:solidFill>
                  <a:srgbClr val="FFFFFF"/>
                </a:solidFill>
                <a:latin typeface="Georgia"/>
                <a:ea typeface="Georgia"/>
                <a:cs typeface="Georgia"/>
              </a:rPr>
              <a:t>And the rest of the acts of Zachariah, behold, they are written in the book of the chronicles of the kings of Israel.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15:12  |  2 Kings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這是從前耶和華應許耶戶說：「你的子孫必坐以色列的國位直到四代。」這話果然應驗了。</a:t>
            </a:r>
          </a:p>
          <a:p xmlns:a="http://schemas.openxmlformats.org/drawingml/2006/main">
            <a:pPr algn="ctr">
              <a:buNone/>
            </a:pPr>
            <a:r>
              <a:rPr sz="2100">
                <a:solidFill>
                  <a:srgbClr val="FFFFFF"/>
                </a:solidFill>
                <a:latin typeface="Georgia"/>
                <a:ea typeface="Georgia"/>
                <a:cs typeface="Georgia"/>
              </a:rPr>
              <a:t>This was the word of the LORD which he spake unto Jehu, saying, Thy sons shall sit on the throne of Israel unto the fourth generation. And so it came to pass.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15:13  |  2 Kings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猶大王烏西雅三十九年，雅比的兒子沙龍登基在撒馬利亞作王一個月。</a:t>
            </a:r>
          </a:p>
          <a:p xmlns:a="http://schemas.openxmlformats.org/drawingml/2006/main">
            <a:pPr algn="ctr">
              <a:buNone/>
            </a:pPr>
            <a:r>
              <a:rPr sz="2400">
                <a:solidFill>
                  <a:srgbClr val="FFFFFF"/>
                </a:solidFill>
                <a:latin typeface="Georgia"/>
                <a:ea typeface="Georgia"/>
                <a:cs typeface="Georgia"/>
              </a:rPr>
              <a:t>Shallum the son of Jabesh began to reign in the nine and thirtieth year of Uzziah king of Judah; and he reigned a full month in Samaria.</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15:14  |  2 Kings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迦底的兒子米拿現從得撒上撒馬利亞，殺了雅比的兒子沙龍，篡了他的位。</a:t>
            </a:r>
          </a:p>
          <a:p xmlns:a="http://schemas.openxmlformats.org/drawingml/2006/main">
            <a:pPr algn="ctr">
              <a:buNone/>
            </a:pPr>
            <a:r>
              <a:rPr sz="2100">
                <a:solidFill>
                  <a:srgbClr val="FFFFFF"/>
                </a:solidFill>
                <a:latin typeface="Georgia"/>
                <a:ea typeface="Georgia"/>
                <a:cs typeface="Georgia"/>
              </a:rPr>
              <a:t>For Menahem the son of Gadi went up from Tirzah, and came to Samaria, and smote Shallum the son of Jabesh in Samaria, and slew him, and reigned in his stead.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15:15  |  2 Kings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沙龍其餘的事和他背叛的情形都寫在以色列諸王記上。</a:t>
            </a:r>
          </a:p>
          <a:p xmlns:a="http://schemas.openxmlformats.org/drawingml/2006/main">
            <a:pPr algn="ctr">
              <a:buNone/>
            </a:pPr>
            <a:r>
              <a:rPr sz="2100">
                <a:solidFill>
                  <a:srgbClr val="FFFFFF"/>
                </a:solidFill>
                <a:latin typeface="Georgia"/>
                <a:ea typeface="Georgia"/>
                <a:cs typeface="Georgia"/>
              </a:rPr>
              <a:t>And the rest of the acts of Shallum, and his conspiracy which he made, behold, they are written in the book of the chronicles of the kings of Israel.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15:16  |  2 Kings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那時米拿現從得撒起攻打提斐薩和其四境，擊殺城中一切的人，剖開其中所有的孕婦，都因他們沒有給他開城。</a:t>
            </a:r>
          </a:p>
          <a:p xmlns:a="http://schemas.openxmlformats.org/drawingml/2006/main">
            <a:pPr algn="ctr">
              <a:buNone/>
            </a:pPr>
            <a:r>
              <a:rPr sz="2100">
                <a:solidFill>
                  <a:srgbClr val="FFFFFF"/>
                </a:solidFill>
                <a:latin typeface="Georgia"/>
                <a:ea typeface="Georgia"/>
                <a:cs typeface="Georgia"/>
              </a:rPr>
              <a:t>Then Menahem smote Tiphsah, and all that were therein, and the coasts thereof from Tirzah: because they opened not to him, therefore he smote it; and all the women therein that were with child he ripped up.</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15:17  |  2 Kings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猶大王亞撒利雅三十九年，迦底的兒子米拿現登基，在撒馬利亞作以色列王十年。</a:t>
            </a:r>
          </a:p>
          <a:p xmlns:a="http://schemas.openxmlformats.org/drawingml/2006/main">
            <a:pPr algn="ctr">
              <a:buNone/>
            </a:pPr>
            <a:r>
              <a:rPr sz="2400">
                <a:solidFill>
                  <a:srgbClr val="FFFFFF"/>
                </a:solidFill>
                <a:latin typeface="Georgia"/>
                <a:ea typeface="Georgia"/>
                <a:cs typeface="Georgia"/>
              </a:rPr>
              <a:t>In the nine and thirtieth year of Azariah king of Judah began Menahem the son of Gadi to reign over Israel, and reigned ten years in Samaria.</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15:18  |  2 Kings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他行耶和華眼中看為惡的事，終身不離開尼八的兒子耶羅波安使以色列人陷在罪裏的那罪。</a:t>
            </a:r>
          </a:p>
          <a:p xmlns:a="http://schemas.openxmlformats.org/drawingml/2006/main">
            <a:pPr algn="ctr">
              <a:buNone/>
            </a:pPr>
            <a:r>
              <a:rPr sz="2100">
                <a:solidFill>
                  <a:srgbClr val="FFFFFF"/>
                </a:solidFill>
                <a:latin typeface="Georgia"/>
                <a:ea typeface="Georgia"/>
                <a:cs typeface="Georgia"/>
              </a:rPr>
              <a:t>And he did that which was evil in the sight of the LORD: he departed not all his days from the sins of Jeroboam the son of Nebat, who made Israel to sin.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15:19  |  2 Kings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亞述王普勒來攻擊以色列國，米拿現給他一千他連得銀子，請普勒幫助他堅定國位。</a:t>
            </a:r>
          </a:p>
          <a:p xmlns:a="http://schemas.openxmlformats.org/drawingml/2006/main">
            <a:pPr algn="ctr">
              <a:buNone/>
            </a:pPr>
            <a:r>
              <a:rPr sz="2100">
                <a:solidFill>
                  <a:srgbClr val="FFFFFF"/>
                </a:solidFill>
                <a:latin typeface="Georgia"/>
                <a:ea typeface="Georgia"/>
                <a:cs typeface="Georgia"/>
              </a:rPr>
              <a:t>And Pul the king of Assyria came against the land: and Menahem gave Pul a thousand talents of silver, that his hand might be with him to confirm the kingdom in his hand.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15:20  |  2 Kings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米拿現向以色列一切大富戶索要銀子，使他們各出五十舍客勒，就給了亞述王。於是亞述王回去，不在國中停留。</a:t>
            </a:r>
          </a:p>
          <a:p xmlns:a="http://schemas.openxmlformats.org/drawingml/2006/main">
            <a:pPr algn="ctr">
              <a:buNone/>
            </a:pPr>
            <a:r>
              <a:rPr sz="2100">
                <a:solidFill>
                  <a:srgbClr val="FFFFFF"/>
                </a:solidFill>
                <a:latin typeface="Georgia"/>
                <a:ea typeface="Georgia"/>
                <a:cs typeface="Georgia"/>
              </a:rPr>
              <a:t>And Menahem exacted the money of Israel, even of all the mighty men of wealth, of each man fifty shekels of silver, to give to the king of Assyria. So the king of Assyria turned back, and stayed not there in the land.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15:21  |  2 Kings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米拿現其餘的事，凡他所行的都寫在以色列諸王記上。</a:t>
            </a:r>
          </a:p>
          <a:p xmlns:a="http://schemas.openxmlformats.org/drawingml/2006/main">
            <a:pPr algn="ctr">
              <a:buNone/>
            </a:pPr>
            <a:r>
              <a:rPr sz="2400">
                <a:solidFill>
                  <a:srgbClr val="FFFFFF"/>
                </a:solidFill>
                <a:latin typeface="Georgia"/>
                <a:ea typeface="Georgia"/>
                <a:cs typeface="Georgia"/>
              </a:rPr>
              <a:t>And the rest of the acts of Menahem, and all that he did, are they not written in the book of the chronicles of the kings of Israel?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15:22  |  2 Kings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米拿現與他列祖同睡。他兒子比加轄接續他作王。</a:t>
            </a:r>
          </a:p>
          <a:p xmlns:a="http://schemas.openxmlformats.org/drawingml/2006/main">
            <a:pPr algn="ctr">
              <a:buNone/>
            </a:pPr>
            <a:r>
              <a:rPr sz="2800">
                <a:solidFill>
                  <a:srgbClr val="FFFFFF"/>
                </a:solidFill>
                <a:latin typeface="Georgia"/>
                <a:ea typeface="Georgia"/>
                <a:cs typeface="Georgia"/>
              </a:rPr>
              <a:t>And Menahem slept with his fathers; and Pekahiah his son reigned in his stead.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15:23  |  2 Kings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猶大王亞撒利雅五十年，米拿現的兒子比加轄在撒馬利亞登基作以色列王二年。</a:t>
            </a:r>
          </a:p>
          <a:p xmlns:a="http://schemas.openxmlformats.org/drawingml/2006/main">
            <a:pPr algn="ctr">
              <a:buNone/>
            </a:pPr>
            <a:r>
              <a:rPr sz="2400">
                <a:solidFill>
                  <a:srgbClr val="FFFFFF"/>
                </a:solidFill>
                <a:latin typeface="Georgia"/>
                <a:ea typeface="Georgia"/>
                <a:cs typeface="Georgia"/>
              </a:rPr>
              <a:t>In the fiftieth year of Azariah king of Judah Pekahiah the son of Menahem began to reign over Israel in Samaria, and reigned two years.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15:24  |  2 Kings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他行耶和華眼中看為惡的事，不離開尼八的兒子耶羅波安使以色列人陷在罪裏的那罪。</a:t>
            </a:r>
          </a:p>
          <a:p xmlns:a="http://schemas.openxmlformats.org/drawingml/2006/main">
            <a:pPr algn="ctr">
              <a:buNone/>
            </a:pPr>
            <a:r>
              <a:rPr sz="2400">
                <a:solidFill>
                  <a:srgbClr val="FFFFFF"/>
                </a:solidFill>
                <a:latin typeface="Georgia"/>
                <a:ea typeface="Georgia"/>
                <a:cs typeface="Georgia"/>
              </a:rPr>
              <a:t>And he did that which was evil in the sight of the LORD: he departed not from the sins of Jeroboam the son of Nebat, who made Israel to sin.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15:25  |  2 Kings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比加轄的將軍、利瑪利的兒子比加背叛他，在撒馬利亞王宮裏的衛所殺了他。亞珥歌伯和亞利耶並基列的五十人幫助比加；比加擊殺他，篡了他的位。</a:t>
            </a:r>
          </a:p>
          <a:p xmlns:a="http://schemas.openxmlformats.org/drawingml/2006/main">
            <a:pPr algn="ctr">
              <a:buNone/>
            </a:pPr>
            <a:r>
              <a:rPr sz="1800">
                <a:solidFill>
                  <a:srgbClr val="FFFFFF"/>
                </a:solidFill>
                <a:latin typeface="Georgia"/>
                <a:ea typeface="Georgia"/>
                <a:cs typeface="Georgia"/>
              </a:rPr>
              <a:t>But Pekah the son of Remaliah, a captain of his, conspired against him, and smote him in Samaria, in the palace of the king’s house, with Argob and Arieh, and with him fifty men of the Gileadites: and he killed him, and reigned in his room.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15:26  |  2 Kings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比加轄其餘的事，凡他所行的都寫在以色列諸王記上。</a:t>
            </a:r>
          </a:p>
          <a:p xmlns:a="http://schemas.openxmlformats.org/drawingml/2006/main">
            <a:pPr algn="ctr">
              <a:buNone/>
            </a:pPr>
            <a:r>
              <a:rPr sz="2400">
                <a:solidFill>
                  <a:srgbClr val="FFFFFF"/>
                </a:solidFill>
                <a:latin typeface="Georgia"/>
                <a:ea typeface="Georgia"/>
                <a:cs typeface="Georgia"/>
              </a:rPr>
              <a:t>And the rest of the acts of Pekahiah, and all that he did, behold, they are written in the book of the chronicles of the kings of Israel.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15:27  |  2 Kings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猶大王亞撒利雅五十二年，利瑪利的兒子比加在撒馬利亞登基作以色列王二十年。</a:t>
            </a:r>
          </a:p>
          <a:p xmlns:a="http://schemas.openxmlformats.org/drawingml/2006/main">
            <a:pPr algn="ctr">
              <a:buNone/>
            </a:pPr>
            <a:r>
              <a:rPr sz="2400">
                <a:solidFill>
                  <a:srgbClr val="FFFFFF"/>
                </a:solidFill>
                <a:latin typeface="Georgia"/>
                <a:ea typeface="Georgia"/>
                <a:cs typeface="Georgia"/>
              </a:rPr>
              <a:t>In the two and fiftieth year of Azariah king of Judah Pekah the son of Remaliah began to reign over Israel in Samaria, and reigned twenty years.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15:28  |  2 Kings 15:28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他行耶和華眼中看為惡的事，不離開尼八的兒子耶羅波安使以色列人陷在罪裏的那罪。</a:t>
            </a:r>
          </a:p>
          <a:p xmlns:a="http://schemas.openxmlformats.org/drawingml/2006/main">
            <a:pPr algn="ctr">
              <a:buNone/>
            </a:pPr>
            <a:r>
              <a:rPr sz="2400">
                <a:solidFill>
                  <a:srgbClr val="FFFFFF"/>
                </a:solidFill>
                <a:latin typeface="Georgia"/>
                <a:ea typeface="Georgia"/>
                <a:cs typeface="Georgia"/>
              </a:rPr>
              <a:t>And he did that which was evil in the sight of the LORD: he departed not from the sins of Jeroboam the son of Nebat, who made Israel to sin.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15:29  |  2 Kings 15:29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以色列王比加年間，亞述王提革拉‧毗列色來奪了以雲、亞伯‧伯‧瑪迦、亞挪、基低斯、夏瑣、基列、加利利，和拿弗他利全地，將這些地方的居民都擄到亞述去了。</a:t>
            </a:r>
          </a:p>
          <a:p xmlns:a="http://schemas.openxmlformats.org/drawingml/2006/main">
            <a:pPr algn="ctr">
              <a:buNone/>
            </a:pPr>
            <a:r>
              <a:rPr sz="1800">
                <a:solidFill>
                  <a:srgbClr val="FFFFFF"/>
                </a:solidFill>
                <a:latin typeface="Georgia"/>
                <a:ea typeface="Georgia"/>
                <a:cs typeface="Georgia"/>
              </a:rPr>
              <a:t>In the days of Pekah king of Israel came Tiglath-pileser king of Assyria, and took Ijon, and Abel-beth-maachah, and Janoah, and Kedesh, and Hazor, and Gilead, and Galilee, all the land of Naphtali, and carried them captive to Assyria.</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15:30  |  2 Kings 15:30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烏西雅的兒子約坦二十年，以拉的兒子何細亞背叛利瑪利的兒子比加，擊殺他，篡了他的位。</a:t>
            </a:r>
          </a:p>
          <a:p xmlns:a="http://schemas.openxmlformats.org/drawingml/2006/main">
            <a:pPr algn="ctr">
              <a:buNone/>
            </a:pPr>
            <a:r>
              <a:rPr sz="2100">
                <a:solidFill>
                  <a:srgbClr val="FFFFFF"/>
                </a:solidFill>
                <a:latin typeface="Georgia"/>
                <a:ea typeface="Georgia"/>
                <a:cs typeface="Georgia"/>
              </a:rPr>
              <a:t>And Hoshea the son of Elah made a conspiracy against Pekah the son of Remaliah, and smote him, and slew him, and reigned in his stead, in the twentieth year of Jotham the son of Uzziah.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15:31  |  2 Kings 15:31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比加其餘的事，凡他所行的都寫在以色列諸王記上。</a:t>
            </a:r>
          </a:p>
          <a:p xmlns:a="http://schemas.openxmlformats.org/drawingml/2006/main">
            <a:pPr algn="ctr">
              <a:buNone/>
            </a:pPr>
            <a:r>
              <a:rPr sz="2400">
                <a:solidFill>
                  <a:srgbClr val="FFFFFF"/>
                </a:solidFill>
                <a:latin typeface="Georgia"/>
                <a:ea typeface="Georgia"/>
                <a:cs typeface="Georgia"/>
              </a:rPr>
              <a:t>And the rest of the acts of Pekah, and all that he did, behold, they are written in the book of the chronicles of the kings of Israel.</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15:32  |  2 Kings 15:32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以色列王利瑪利的兒子比加第二年，猶大王烏西雅的兒子約坦登基。</a:t>
            </a:r>
          </a:p>
          <a:p xmlns:a="http://schemas.openxmlformats.org/drawingml/2006/main">
            <a:pPr algn="ctr">
              <a:buNone/>
            </a:pPr>
            <a:r>
              <a:rPr sz="2400">
                <a:solidFill>
                  <a:srgbClr val="FFFFFF"/>
                </a:solidFill>
                <a:latin typeface="Georgia"/>
                <a:ea typeface="Georgia"/>
                <a:cs typeface="Georgia"/>
              </a:rPr>
              <a:t>In the second year of Pekah the son of Remaliah king of Israel began Jotham the son of Uzziah king of Judah to reign.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15:33  |  2 Kings 15:33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他登基的時候年二十五歲，在耶路撒冷作王十六年。他母親名叫耶路沙，是撒督的女兒。</a:t>
            </a:r>
          </a:p>
          <a:p xmlns:a="http://schemas.openxmlformats.org/drawingml/2006/main">
            <a:pPr algn="ctr">
              <a:buNone/>
            </a:pPr>
            <a:r>
              <a:rPr sz="2100">
                <a:solidFill>
                  <a:srgbClr val="FFFFFF"/>
                </a:solidFill>
                <a:latin typeface="Georgia"/>
                <a:ea typeface="Georgia"/>
                <a:cs typeface="Georgia"/>
              </a:rPr>
              <a:t>Five and twenty years old was he when he began to reign, and he reigned sixteen years in Jerusalem. And his mother’s name was Jerusha, the daughter of Zadok.</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15:34  |  2 Kings 15:34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約坦行耶和華眼中看為正的事，效法他父親烏西雅一切所行的；</a:t>
            </a:r>
          </a:p>
          <a:p xmlns:a="http://schemas.openxmlformats.org/drawingml/2006/main">
            <a:pPr algn="ctr">
              <a:buNone/>
            </a:pPr>
            <a:r>
              <a:rPr sz="2400">
                <a:solidFill>
                  <a:srgbClr val="FFFFFF"/>
                </a:solidFill>
                <a:latin typeface="Georgia"/>
                <a:ea typeface="Georgia"/>
                <a:cs typeface="Georgia"/>
              </a:rPr>
              <a:t>And he did that which was right in the sight of the LORD: he did according to all that his father Uzziah had done.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15:35  |  2 Kings 15:35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只是邱壇還沒有廢去，百姓仍在那裏獻祭燒香。約坦建立耶和華殿的上門。</a:t>
            </a:r>
          </a:p>
          <a:p xmlns:a="http://schemas.openxmlformats.org/drawingml/2006/main">
            <a:pPr algn="ctr">
              <a:buNone/>
            </a:pPr>
            <a:r>
              <a:rPr sz="2100">
                <a:solidFill>
                  <a:srgbClr val="FFFFFF"/>
                </a:solidFill>
                <a:latin typeface="Georgia"/>
                <a:ea typeface="Georgia"/>
                <a:cs typeface="Georgia"/>
              </a:rPr>
              <a:t>Howbeit the high places were not removed: the people sacrificed and burned incense still in the high places. He built the higher gate of the house of the LORD.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15:36  |  2 Kings 15:36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約坦其餘的事，凡他所行的都寫在猶大列王記上。</a:t>
            </a:r>
          </a:p>
          <a:p xmlns:a="http://schemas.openxmlformats.org/drawingml/2006/main">
            <a:pPr algn="ctr">
              <a:buNone/>
            </a:pPr>
            <a:r>
              <a:rPr sz="2400">
                <a:solidFill>
                  <a:srgbClr val="FFFFFF"/>
                </a:solidFill>
                <a:latin typeface="Georgia"/>
                <a:ea typeface="Georgia"/>
                <a:cs typeface="Georgia"/>
              </a:rPr>
              <a:t>Now the rest of the acts of Jotham, and all that he did,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15:37  |  2 Kings 15:37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在那些日子，耶和華才使亞蘭王利汛和利瑪利的兒子比加去攻擊猶大。</a:t>
            </a:r>
          </a:p>
          <a:p xmlns:a="http://schemas.openxmlformats.org/drawingml/2006/main">
            <a:pPr algn="ctr">
              <a:buNone/>
            </a:pPr>
            <a:r>
              <a:rPr sz="2400">
                <a:solidFill>
                  <a:srgbClr val="FFFFFF"/>
                </a:solidFill>
                <a:latin typeface="Georgia"/>
                <a:ea typeface="Georgia"/>
                <a:cs typeface="Georgia"/>
              </a:rPr>
              <a:t>In those days the LORD began to send against Judah Rezin the king of Syria, and Pekah the son of Remaliah.</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15:38  |  2 Kings 15:38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約坦與他列祖同睡，葬在他祖大衛城他列祖的墳地裏。他兒子亞哈斯接續他作王。</a:t>
            </a:r>
          </a:p>
          <a:p xmlns:a="http://schemas.openxmlformats.org/drawingml/2006/main">
            <a:pPr algn="ctr">
              <a:buNone/>
            </a:pPr>
            <a:r>
              <a:rPr sz="2400">
                <a:solidFill>
                  <a:srgbClr val="FFFFFF"/>
                </a:solidFill>
                <a:latin typeface="Georgia"/>
                <a:ea typeface="Georgia"/>
                <a:cs typeface="Georgia"/>
              </a:rPr>
              <a:t>And Jotham slept with his fathers, and was buried with his fathers in the city of David his father: and Ahaz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2026-08-30T04:12:47.1710000Z</dcterms:created>
  <dcterms:modified xsi:type="dcterms:W3CDTF">2026-08-30T04:12:47.1710000Z</dcterms:modified>
</coreProperties>
</file>