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203b9c0d8054ef8" /><Relationship Type="http://schemas.openxmlformats.org/officeDocument/2006/relationships/extended-properties" Target="/docProps/app.xml" Id="R6ad621596a044751" /><Relationship Type="http://schemas.openxmlformats.org/officeDocument/2006/relationships/officeDocument" Target="/ppt/presentation.xml" Id="R04acfd09f5fa4721" /></Relationships>
</file>

<file path=ppt/presentation.xml><?xml version="1.0" encoding="utf-8"?>
<p:presentation xmlns:p="http://schemas.openxmlformats.org/presentationml/2006/main">
  <p:sldMasterIdLst>
    <p:sldMasterId xmlns:r="http://schemas.openxmlformats.org/officeDocument/2006/relationships" id="2147483648" r:id="R2dae488e4057462c"/>
  </p:sldMasterIdLst>
  <p:notesMasterIdLst>
    <p:notesMasterId xmlns:r="http://schemas.openxmlformats.org/officeDocument/2006/relationships" r:id="R4663fbef226945f7"/>
  </p:notesMasterIdLst>
  <p:sldIdLst>
    <p:sldId xmlns:r="http://schemas.openxmlformats.org/officeDocument/2006/relationships" id="256" r:id="Rf404b42b636f4a05"/>
    <p:sldId xmlns:r="http://schemas.openxmlformats.org/officeDocument/2006/relationships" id="257" r:id="R727e7b2fd76b407c"/>
    <p:sldId xmlns:r="http://schemas.openxmlformats.org/officeDocument/2006/relationships" id="258" r:id="R18ab9a89293c4cf9"/>
    <p:sldId xmlns:r="http://schemas.openxmlformats.org/officeDocument/2006/relationships" id="259" r:id="R9e898bc32ada474f"/>
    <p:sldId xmlns:r="http://schemas.openxmlformats.org/officeDocument/2006/relationships" id="260" r:id="R668033f843ca4ebc"/>
    <p:sldId xmlns:r="http://schemas.openxmlformats.org/officeDocument/2006/relationships" id="261" r:id="Rc8b3ae9f2bf24fc2"/>
    <p:sldId xmlns:r="http://schemas.openxmlformats.org/officeDocument/2006/relationships" id="262" r:id="R5b2fcc1b2a6049d9"/>
    <p:sldId xmlns:r="http://schemas.openxmlformats.org/officeDocument/2006/relationships" id="263" r:id="R5d089bbd148c4cf7"/>
    <p:sldId xmlns:r="http://schemas.openxmlformats.org/officeDocument/2006/relationships" id="264" r:id="R590cc36c500d4c43"/>
    <p:sldId xmlns:r="http://schemas.openxmlformats.org/officeDocument/2006/relationships" id="265" r:id="Rbcaa5d27c91f4c66"/>
    <p:sldId xmlns:r="http://schemas.openxmlformats.org/officeDocument/2006/relationships" id="266" r:id="Rc10b1bb094df4531"/>
    <p:sldId xmlns:r="http://schemas.openxmlformats.org/officeDocument/2006/relationships" id="267" r:id="Rfeefd9231210437e"/>
    <p:sldId xmlns:r="http://schemas.openxmlformats.org/officeDocument/2006/relationships" id="268" r:id="Re71ae4eb296d4e0b"/>
    <p:sldId xmlns:r="http://schemas.openxmlformats.org/officeDocument/2006/relationships" id="269" r:id="R6e2eba1c5ed44a46"/>
    <p:sldId xmlns:r="http://schemas.openxmlformats.org/officeDocument/2006/relationships" id="270" r:id="R94ce0caeca8e4824"/>
    <p:sldId xmlns:r="http://schemas.openxmlformats.org/officeDocument/2006/relationships" id="271" r:id="R252b2101f6a04e30"/>
    <p:sldId xmlns:r="http://schemas.openxmlformats.org/officeDocument/2006/relationships" id="272" r:id="Rc27cdfd615794b14"/>
    <p:sldId xmlns:r="http://schemas.openxmlformats.org/officeDocument/2006/relationships" id="273" r:id="Rb0eb572792c84a85"/>
    <p:sldId xmlns:r="http://schemas.openxmlformats.org/officeDocument/2006/relationships" id="274" r:id="Rc50ec753f3354d22"/>
    <p:sldId xmlns:r="http://schemas.openxmlformats.org/officeDocument/2006/relationships" id="275" r:id="Rd59d795253d043eb"/>
    <p:sldId xmlns:r="http://schemas.openxmlformats.org/officeDocument/2006/relationships" id="276" r:id="Rc06dd4d0f0ee4df8"/>
    <p:sldId xmlns:r="http://schemas.openxmlformats.org/officeDocument/2006/relationships" id="277" r:id="Rf9c84314926246a1"/>
    <p:sldId xmlns:r="http://schemas.openxmlformats.org/officeDocument/2006/relationships" id="278" r:id="Rd7b315c4244242f0"/>
    <p:sldId xmlns:r="http://schemas.openxmlformats.org/officeDocument/2006/relationships" id="279" r:id="R0291adf05acc44e5"/>
    <p:sldId xmlns:r="http://schemas.openxmlformats.org/officeDocument/2006/relationships" id="280" r:id="Rf728625de8ba431a"/>
    <p:sldId xmlns:r="http://schemas.openxmlformats.org/officeDocument/2006/relationships" id="281" r:id="Ra8f8475536bc47bb"/>
    <p:sldId xmlns:r="http://schemas.openxmlformats.org/officeDocument/2006/relationships" id="282" r:id="Rf34b5a23a0d840a5"/>
    <p:sldId xmlns:r="http://schemas.openxmlformats.org/officeDocument/2006/relationships" id="283" r:id="R05248da0186c476c"/>
    <p:sldId xmlns:r="http://schemas.openxmlformats.org/officeDocument/2006/relationships" id="284" r:id="R1d95e42a218143b2"/>
    <p:sldId xmlns:r="http://schemas.openxmlformats.org/officeDocument/2006/relationships" id="285" r:id="R4d63494f67044358"/>
    <p:sldId xmlns:r="http://schemas.openxmlformats.org/officeDocument/2006/relationships" id="286" r:id="R06cb38c55bb748ca"/>
    <p:sldId xmlns:r="http://schemas.openxmlformats.org/officeDocument/2006/relationships" id="287" r:id="Reb952fe5be45419f"/>
    <p:sldId xmlns:r="http://schemas.openxmlformats.org/officeDocument/2006/relationships" id="288" r:id="R8498756547cf4a81"/>
    <p:sldId xmlns:r="http://schemas.openxmlformats.org/officeDocument/2006/relationships" id="289" r:id="R315509f8b67b456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b21a64564ba420f" /><Relationship Type="http://schemas.openxmlformats.org/officeDocument/2006/relationships/slideMaster" Target="/ppt/slideMasters/slideMaster1.xml" Id="R2dae488e4057462c" /><Relationship Type="http://schemas.openxmlformats.org/officeDocument/2006/relationships/notesMaster" Target="/ppt/notesMasters/notesMaster1.xml" Id="R4663fbef226945f7" /><Relationship Type="http://schemas.openxmlformats.org/officeDocument/2006/relationships/presProps" Target="/ppt/presProps.xml" Id="Rda1bf013dad44d73" /><Relationship Type="http://schemas.openxmlformats.org/officeDocument/2006/relationships/tableStyles" Target="/ppt/tableStyles.xml" Id="R31c7f0dfa471434d" /><Relationship Type="http://schemas.openxmlformats.org/officeDocument/2006/relationships/slide" Target="/ppt/slides/slide1.xml" Id="Rf404b42b636f4a05" /><Relationship Type="http://schemas.openxmlformats.org/officeDocument/2006/relationships/slide" Target="/ppt/slides/slide2.xml" Id="R727e7b2fd76b407c" /><Relationship Type="http://schemas.openxmlformats.org/officeDocument/2006/relationships/slide" Target="/ppt/slides/slide3.xml" Id="R18ab9a89293c4cf9" /><Relationship Type="http://schemas.openxmlformats.org/officeDocument/2006/relationships/slide" Target="/ppt/slides/slide4.xml" Id="R9e898bc32ada474f" /><Relationship Type="http://schemas.openxmlformats.org/officeDocument/2006/relationships/slide" Target="/ppt/slides/slide5.xml" Id="R668033f843ca4ebc" /><Relationship Type="http://schemas.openxmlformats.org/officeDocument/2006/relationships/slide" Target="/ppt/slides/slide6.xml" Id="Rc8b3ae9f2bf24fc2" /><Relationship Type="http://schemas.openxmlformats.org/officeDocument/2006/relationships/slide" Target="/ppt/slides/slide7.xml" Id="R5b2fcc1b2a6049d9" /><Relationship Type="http://schemas.openxmlformats.org/officeDocument/2006/relationships/slide" Target="/ppt/slides/slide8.xml" Id="R5d089bbd148c4cf7" /><Relationship Type="http://schemas.openxmlformats.org/officeDocument/2006/relationships/slide" Target="/ppt/slides/slide9.xml" Id="R590cc36c500d4c43" /><Relationship Type="http://schemas.openxmlformats.org/officeDocument/2006/relationships/slide" Target="/ppt/slides/slide10.xml" Id="Rbcaa5d27c91f4c66" /><Relationship Type="http://schemas.openxmlformats.org/officeDocument/2006/relationships/slide" Target="/ppt/slides/slide11.xml" Id="Rc10b1bb094df4531" /><Relationship Type="http://schemas.openxmlformats.org/officeDocument/2006/relationships/slide" Target="/ppt/slides/slide12.xml" Id="Rfeefd9231210437e" /><Relationship Type="http://schemas.openxmlformats.org/officeDocument/2006/relationships/slide" Target="/ppt/slides/slide13.xml" Id="Re71ae4eb296d4e0b" /><Relationship Type="http://schemas.openxmlformats.org/officeDocument/2006/relationships/slide" Target="/ppt/slides/slide14.xml" Id="R6e2eba1c5ed44a46" /><Relationship Type="http://schemas.openxmlformats.org/officeDocument/2006/relationships/slide" Target="/ppt/slides/slide15.xml" Id="R94ce0caeca8e4824" /><Relationship Type="http://schemas.openxmlformats.org/officeDocument/2006/relationships/slide" Target="/ppt/slides/slide16.xml" Id="R252b2101f6a04e30" /><Relationship Type="http://schemas.openxmlformats.org/officeDocument/2006/relationships/slide" Target="/ppt/slides/slide17.xml" Id="Rc27cdfd615794b14" /><Relationship Type="http://schemas.openxmlformats.org/officeDocument/2006/relationships/slide" Target="/ppt/slides/slide18.xml" Id="Rb0eb572792c84a85" /><Relationship Type="http://schemas.openxmlformats.org/officeDocument/2006/relationships/slide" Target="/ppt/slides/slide19.xml" Id="Rc50ec753f3354d22" /><Relationship Type="http://schemas.openxmlformats.org/officeDocument/2006/relationships/slide" Target="/ppt/slides/slide20.xml" Id="Rd59d795253d043eb" /><Relationship Type="http://schemas.openxmlformats.org/officeDocument/2006/relationships/slide" Target="/ppt/slides/slide21.xml" Id="Rc06dd4d0f0ee4df8" /><Relationship Type="http://schemas.openxmlformats.org/officeDocument/2006/relationships/slide" Target="/ppt/slides/slide22.xml" Id="Rf9c84314926246a1" /><Relationship Type="http://schemas.openxmlformats.org/officeDocument/2006/relationships/slide" Target="/ppt/slides/slide23.xml" Id="Rd7b315c4244242f0" /><Relationship Type="http://schemas.openxmlformats.org/officeDocument/2006/relationships/slide" Target="/ppt/slides/slide24.xml" Id="R0291adf05acc44e5" /><Relationship Type="http://schemas.openxmlformats.org/officeDocument/2006/relationships/slide" Target="/ppt/slides/slide25.xml" Id="Rf728625de8ba431a" /><Relationship Type="http://schemas.openxmlformats.org/officeDocument/2006/relationships/slide" Target="/ppt/slides/slide26.xml" Id="Ra8f8475536bc47bb" /><Relationship Type="http://schemas.openxmlformats.org/officeDocument/2006/relationships/slide" Target="/ppt/slides/slide27.xml" Id="Rf34b5a23a0d840a5" /><Relationship Type="http://schemas.openxmlformats.org/officeDocument/2006/relationships/slide" Target="/ppt/slides/slide28.xml" Id="R05248da0186c476c" /><Relationship Type="http://schemas.openxmlformats.org/officeDocument/2006/relationships/slide" Target="/ppt/slides/slide29.xml" Id="R1d95e42a218143b2" /><Relationship Type="http://schemas.openxmlformats.org/officeDocument/2006/relationships/slide" Target="/ppt/slides/slide30.xml" Id="R4d63494f67044358" /><Relationship Type="http://schemas.openxmlformats.org/officeDocument/2006/relationships/slide" Target="/ppt/slides/slide31.xml" Id="R06cb38c55bb748ca" /><Relationship Type="http://schemas.openxmlformats.org/officeDocument/2006/relationships/slide" Target="/ppt/slides/slide32.xml" Id="Reb952fe5be45419f" /><Relationship Type="http://schemas.openxmlformats.org/officeDocument/2006/relationships/slide" Target="/ppt/slides/slide33.xml" Id="R8498756547cf4a81" /><Relationship Type="http://schemas.openxmlformats.org/officeDocument/2006/relationships/slide" Target="/ppt/slides/slide34.xml" Id="R315509f8b67b456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3795766f01b4a5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96ca41441984d43" /><Relationship Type="http://schemas.openxmlformats.org/officeDocument/2006/relationships/notesMaster" Target="/ppt/notesMasters/notesMaster1.xml" Id="Ra072ec317d734283" /></Relationships>
</file>

<file path=ppt/notesSlides/_rels/notesSlide2.xml.rels>&#65279;<?xml version="1.0" encoding="utf-8"?><Relationships xmlns="http://schemas.openxmlformats.org/package/2006/relationships"><Relationship Type="http://schemas.openxmlformats.org/officeDocument/2006/relationships/slide" Target="/ppt/slides/slide2.xml" Id="R2b40f23f27b24dd2" /><Relationship Type="http://schemas.openxmlformats.org/officeDocument/2006/relationships/notesMaster" Target="/ppt/notesMasters/notesMaster1.xml" Id="R370d7a363cfd4011" /></Relationships>
</file>

<file path=ppt/notesSlides/_rels/notesSlide3.xml.rels>&#65279;<?xml version="1.0" encoding="utf-8"?><Relationships xmlns="http://schemas.openxmlformats.org/package/2006/relationships"><Relationship Type="http://schemas.openxmlformats.org/officeDocument/2006/relationships/slide" Target="/ppt/slides/slide3.xml" Id="Re014145332fb4823" /><Relationship Type="http://schemas.openxmlformats.org/officeDocument/2006/relationships/notesMaster" Target="/ppt/notesMasters/notesMaster1.xml" Id="R8faf0f0b4ac14871" /></Relationships>
</file>

<file path=ppt/notesSlides/_rels/notesSlide4.xml.rels>&#65279;<?xml version="1.0" encoding="utf-8"?><Relationships xmlns="http://schemas.openxmlformats.org/package/2006/relationships"><Relationship Type="http://schemas.openxmlformats.org/officeDocument/2006/relationships/slide" Target="/ppt/slides/slide4.xml" Id="R9a1d75d8a4c24f4f" /><Relationship Type="http://schemas.openxmlformats.org/officeDocument/2006/relationships/notesMaster" Target="/ppt/notesMasters/notesMaster1.xml" Id="Rf8f496a88d704f8f" /></Relationships>
</file>

<file path=ppt/notesSlides/_rels/notesSlide5.xml.rels>&#65279;<?xml version="1.0" encoding="utf-8"?><Relationships xmlns="http://schemas.openxmlformats.org/package/2006/relationships"><Relationship Type="http://schemas.openxmlformats.org/officeDocument/2006/relationships/slide" Target="/ppt/slides/slide5.xml" Id="R1f4eef75dca94ff5" /><Relationship Type="http://schemas.openxmlformats.org/officeDocument/2006/relationships/notesMaster" Target="/ppt/notesMasters/notesMaster1.xml" Id="R44b11545dbdc466e" /></Relationships>
</file>

<file path=ppt/notesSlides/_rels/notesSlide6.xml.rels>&#65279;<?xml version="1.0" encoding="utf-8"?><Relationships xmlns="http://schemas.openxmlformats.org/package/2006/relationships"><Relationship Type="http://schemas.openxmlformats.org/officeDocument/2006/relationships/slide" Target="/ppt/slides/slide6.xml" Id="R2a7fb2be200c4dc6" /><Relationship Type="http://schemas.openxmlformats.org/officeDocument/2006/relationships/notesMaster" Target="/ppt/notesMasters/notesMaster1.xml" Id="R7af9323b78ad4b80" /></Relationships>
</file>

<file path=ppt/notesSlides/_rels/notesSlide7.xml.rels>&#65279;<?xml version="1.0" encoding="utf-8"?><Relationships xmlns="http://schemas.openxmlformats.org/package/2006/relationships"><Relationship Type="http://schemas.openxmlformats.org/officeDocument/2006/relationships/slide" Target="/ppt/slides/slide7.xml" Id="R5178469386924215" /><Relationship Type="http://schemas.openxmlformats.org/officeDocument/2006/relationships/notesMaster" Target="/ppt/notesMasters/notesMaster1.xml" Id="R0eee81b10a1846ad" /></Relationships>
</file>

<file path=ppt/notesSlides/_rels/notesSlide8.xml.rels>&#65279;<?xml version="1.0" encoding="utf-8"?><Relationships xmlns="http://schemas.openxmlformats.org/package/2006/relationships"><Relationship Type="http://schemas.openxmlformats.org/officeDocument/2006/relationships/slide" Target="/ppt/slides/slide8.xml" Id="R84281393525d4d18" /><Relationship Type="http://schemas.openxmlformats.org/officeDocument/2006/relationships/notesMaster" Target="/ppt/notesMasters/notesMaster1.xml" Id="R70a34573d1834f5f" /></Relationships>
</file>

<file path=ppt/notesSlides/_rels/notesSlide9.xml.rels>&#65279;<?xml version="1.0" encoding="utf-8"?><Relationships xmlns="http://schemas.openxmlformats.org/package/2006/relationships"><Relationship Type="http://schemas.openxmlformats.org/officeDocument/2006/relationships/slide" Target="/ppt/slides/slide9.xml" Id="Rf5e1810e5ad44625" /><Relationship Type="http://schemas.openxmlformats.org/officeDocument/2006/relationships/notesMaster" Target="/ppt/notesMasters/notesMaster1.xml" Id="R8fe9a3137ae043f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e72c1f2acff4cdd" /><Relationship Type="http://schemas.openxmlformats.org/officeDocument/2006/relationships/notesMaster" Target="/ppt/notesMasters/notesMaster1.xml" Id="R597d6f0552fd468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e246422c7e5429f" /><Relationship Type="http://schemas.openxmlformats.org/officeDocument/2006/relationships/notesMaster" Target="/ppt/notesMasters/notesMaster1.xml" Id="R367d34bad4d54ca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b718e1825f44b6f" /><Relationship Type="http://schemas.openxmlformats.org/officeDocument/2006/relationships/notesMaster" Target="/ppt/notesMasters/notesMaster1.xml" Id="R199873c9747a49a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96ab5e7c6964cff" /><Relationship Type="http://schemas.openxmlformats.org/officeDocument/2006/relationships/notesMaster" Target="/ppt/notesMasters/notesMaster1.xml" Id="Rdf8153fa3c39487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43c722f4c2c74d0e" /><Relationship Type="http://schemas.openxmlformats.org/officeDocument/2006/relationships/notesMaster" Target="/ppt/notesMasters/notesMaster1.xml" Id="R61396be5d32a470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2bcb305ec9f94240" /><Relationship Type="http://schemas.openxmlformats.org/officeDocument/2006/relationships/notesMaster" Target="/ppt/notesMasters/notesMaster1.xml" Id="Rb5dbe9ce1f8b4a8a"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83177a029cd4864" /><Relationship Type="http://schemas.openxmlformats.org/officeDocument/2006/relationships/notesMaster" Target="/ppt/notesMasters/notesMaster1.xml" Id="R96c1a6f3b3ad427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76306936d0214028" /><Relationship Type="http://schemas.openxmlformats.org/officeDocument/2006/relationships/notesMaster" Target="/ppt/notesMasters/notesMaster1.xml" Id="Ra271be03afa34542"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1d21b8badabf4c16" /><Relationship Type="http://schemas.openxmlformats.org/officeDocument/2006/relationships/notesMaster" Target="/ppt/notesMasters/notesMaster1.xml" Id="R277c68913de1404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997442429bae4148" /><Relationship Type="http://schemas.openxmlformats.org/officeDocument/2006/relationships/notesMaster" Target="/ppt/notesMasters/notesMaster1.xml" Id="R94ccb2aa0d884080"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0c7bc476ca65477b" /><Relationship Type="http://schemas.openxmlformats.org/officeDocument/2006/relationships/notesMaster" Target="/ppt/notesMasters/notesMaster1.xml" Id="R648ee26352404b50"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6177cb7830b44ecc" /><Relationship Type="http://schemas.openxmlformats.org/officeDocument/2006/relationships/notesMaster" Target="/ppt/notesMasters/notesMaster1.xml" Id="R79ab5a2c87b1462c"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02fedce233944483" /><Relationship Type="http://schemas.openxmlformats.org/officeDocument/2006/relationships/notesMaster" Target="/ppt/notesMasters/notesMaster1.xml" Id="R3fca73f298d14bce"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7de641762d0a4373" /><Relationship Type="http://schemas.openxmlformats.org/officeDocument/2006/relationships/notesMaster" Target="/ppt/notesMasters/notesMaster1.xml" Id="Rf7985efff5d94eed"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618806136bee48e5" /><Relationship Type="http://schemas.openxmlformats.org/officeDocument/2006/relationships/notesMaster" Target="/ppt/notesMasters/notesMaster1.xml" Id="R1dab6892c198478b"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a887789a9b344591" /><Relationship Type="http://schemas.openxmlformats.org/officeDocument/2006/relationships/notesMaster" Target="/ppt/notesMasters/notesMaster1.xml" Id="R995bfe4daa0d4ab4"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18b514b301084e8b" /><Relationship Type="http://schemas.openxmlformats.org/officeDocument/2006/relationships/notesMaster" Target="/ppt/notesMasters/notesMaster1.xml" Id="Re75f4d8a2c064d7a"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114a8db4f859417f" /><Relationship Type="http://schemas.openxmlformats.org/officeDocument/2006/relationships/notesMaster" Target="/ppt/notesMasters/notesMaster1.xml" Id="R3ce93ef9ea0f4cbb"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9560f59dd52d4732" /><Relationship Type="http://schemas.openxmlformats.org/officeDocument/2006/relationships/notesMaster" Target="/ppt/notesMasters/notesMaster1.xml" Id="Re3e5227a8f6d46d3"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d0bbc68484174c6a" /><Relationship Type="http://schemas.openxmlformats.org/officeDocument/2006/relationships/notesMaster" Target="/ppt/notesMasters/notesMaster1.xml" Id="R3cedf3a1475746f2"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bbdd070806eb4f20" /><Relationship Type="http://schemas.openxmlformats.org/officeDocument/2006/relationships/notesMaster" Target="/ppt/notesMasters/notesMaster1.xml" Id="R6beb34143bda4b21"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d1f84ca276754b28" /><Relationship Type="http://schemas.openxmlformats.org/officeDocument/2006/relationships/notesMaster" Target="/ppt/notesMasters/notesMaster1.xml" Id="R4a1239e0b8ff496f"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566baf52a5b24d91" /><Relationship Type="http://schemas.openxmlformats.org/officeDocument/2006/relationships/notesMaster" Target="/ppt/notesMasters/notesMaster1.xml" Id="R238d886f8e974612"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6dfaeb997e8b4060" /><Relationship Type="http://schemas.openxmlformats.org/officeDocument/2006/relationships/notesMaster" Target="/ppt/notesMasters/notesMaster1.xml" Id="R3ec95a4a31024bb2"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9c77623eb2d34090" /><Relationship Type="http://schemas.openxmlformats.org/officeDocument/2006/relationships/notesMaster" Target="/ppt/notesMasters/notesMaster1.xml" Id="R4c9d93905c01411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c995994c193440e" /><Relationship Type="http://schemas.openxmlformats.org/officeDocument/2006/relationships/image" Target="/ppt/media/image.png" Id="Rea2996df08b94966" /><Relationship Type="http://schemas.openxmlformats.org/officeDocument/2006/relationships/image" Target="/ppt/media/image2.png" Id="R405dcb3126874baa" /><Relationship Type="http://schemas.openxmlformats.org/officeDocument/2006/relationships/image" Target="/ppt/media/image.jpeg" Id="R9ff5e84a662f45b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5191f3504d44ea4"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ea2996df08b94966"/>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405dcb3126874baa"/>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9ff5e84a662f45b1"/>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6da02ae865545b5" /><Relationship Type="http://schemas.openxmlformats.org/officeDocument/2006/relationships/slideLayout" Target="/ppt/slideLayouts/slideLayout1.xml" Id="R2097c1a287f64e8f" /><Relationship Type="http://schemas.openxmlformats.org/officeDocument/2006/relationships/slideLayout" Target="/ppt/slideLayouts/slideLayout2.xml" Id="Rb856d6573c72481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097c1a287f64e8f"/>
    <p:sldLayoutId xmlns:r="http://schemas.openxmlformats.org/officeDocument/2006/relationships" id="2147483650" r:id="Rb856d6573c724812"/>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231cd07ba7604f45" /><Relationship Type="http://schemas.openxmlformats.org/officeDocument/2006/relationships/notesSlide" Target="/ppt/notesSlides/notesSlide1.xml" Id="R7a328180a2b94248"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673dc50805344331" /><Relationship Type="http://schemas.openxmlformats.org/officeDocument/2006/relationships/notesSlide" Target="/ppt/notesSlides/notesSlide2.xml" Id="Rc0c4805de408447d"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d5e2bbe279b24be9" /><Relationship Type="http://schemas.openxmlformats.org/officeDocument/2006/relationships/notesSlide" Target="/ppt/notesSlides/notesSlide3.xml" Id="R1bc34a7f4c534c36"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a6ecf16cee604157" /><Relationship Type="http://schemas.openxmlformats.org/officeDocument/2006/relationships/notesSlide" Target="/ppt/notesSlides/notesSlide4.xml" Id="Rfa9470b69a5d4aa7"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c39b0ab70abb4f13" /><Relationship Type="http://schemas.openxmlformats.org/officeDocument/2006/relationships/notesSlide" Target="/ppt/notesSlides/notesSlide5.xml" Id="R3aa039835f474ea0"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86eb18ef12e64844" /><Relationship Type="http://schemas.openxmlformats.org/officeDocument/2006/relationships/notesSlide" Target="/ppt/notesSlides/notesSlide6.xml" Id="Re403d33db25a4012"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3c574c31d6a746bc" /><Relationship Type="http://schemas.openxmlformats.org/officeDocument/2006/relationships/notesSlide" Target="/ppt/notesSlides/notesSlide7.xml" Id="Rcda3e70a0b284dee"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e115198e552846fb" /><Relationship Type="http://schemas.openxmlformats.org/officeDocument/2006/relationships/notesSlide" Target="/ppt/notesSlides/notesSlide8.xml" Id="R5b0756e912544c4a"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8d4cbef0b95e4e8d" /><Relationship Type="http://schemas.openxmlformats.org/officeDocument/2006/relationships/notesSlide" Target="/ppt/notesSlides/notesSlide9.xml" Id="R6dcd7197b67e45e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2af5fc1b5d074128" /><Relationship Type="http://schemas.openxmlformats.org/officeDocument/2006/relationships/notesSlide" Target="/ppt/notesSlides/notesSlide10.xml" Id="R536cc1b0e1b8429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a5967d6e75094efc" /><Relationship Type="http://schemas.openxmlformats.org/officeDocument/2006/relationships/notesSlide" Target="/ppt/notesSlides/notesSlide11.xml" Id="Re9b1b0cd70644cc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63f969055e744fdf" /><Relationship Type="http://schemas.openxmlformats.org/officeDocument/2006/relationships/notesSlide" Target="/ppt/notesSlides/notesSlide12.xml" Id="Rde0209f3e70b4079"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91b73b6af5ea4531" /><Relationship Type="http://schemas.openxmlformats.org/officeDocument/2006/relationships/notesSlide" Target="/ppt/notesSlides/notesSlide13.xml" Id="R452700a5e8d748e9"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5de8aa2a6026404b" /><Relationship Type="http://schemas.openxmlformats.org/officeDocument/2006/relationships/notesSlide" Target="/ppt/notesSlides/notesSlide14.xml" Id="R3eca3a582637443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02bb8daacb824f28" /><Relationship Type="http://schemas.openxmlformats.org/officeDocument/2006/relationships/notesSlide" Target="/ppt/notesSlides/notesSlide15.xml" Id="Rcd89f6b0778c42e8"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5fe51aedc7ce4723" /><Relationship Type="http://schemas.openxmlformats.org/officeDocument/2006/relationships/notesSlide" Target="/ppt/notesSlides/notesSlide16.xml" Id="Rab90504c2ab5498e"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949cb7f004894777" /><Relationship Type="http://schemas.openxmlformats.org/officeDocument/2006/relationships/notesSlide" Target="/ppt/notesSlides/notesSlide17.xml" Id="Rb7434e729506493e"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56168ae2b71e4213" /><Relationship Type="http://schemas.openxmlformats.org/officeDocument/2006/relationships/notesSlide" Target="/ppt/notesSlides/notesSlide18.xml" Id="Ra7d8cfe7b33a455d"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cc335d726ef44f1f" /><Relationship Type="http://schemas.openxmlformats.org/officeDocument/2006/relationships/notesSlide" Target="/ppt/notesSlides/notesSlide19.xml" Id="Ra106f0c7d393463b"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db8071213914443b" /><Relationship Type="http://schemas.openxmlformats.org/officeDocument/2006/relationships/notesSlide" Target="/ppt/notesSlides/notesSlide20.xml" Id="Rfb0b8d41e59b4eeb"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9004cc4660f5415c" /><Relationship Type="http://schemas.openxmlformats.org/officeDocument/2006/relationships/notesSlide" Target="/ppt/notesSlides/notesSlide21.xml" Id="R80c2696634f64ef9"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0db4e8a80d324837" /><Relationship Type="http://schemas.openxmlformats.org/officeDocument/2006/relationships/notesSlide" Target="/ppt/notesSlides/notesSlide22.xml" Id="Rfe4d1884500342ca"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9d8f688823714cd4" /><Relationship Type="http://schemas.openxmlformats.org/officeDocument/2006/relationships/notesSlide" Target="/ppt/notesSlides/notesSlide23.xml" Id="Rc798468012804bc2"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edfbec9756aa4cc9" /><Relationship Type="http://schemas.openxmlformats.org/officeDocument/2006/relationships/notesSlide" Target="/ppt/notesSlides/notesSlide24.xml" Id="R6c7da55cf46544f4"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945ff9e6de154203" /><Relationship Type="http://schemas.openxmlformats.org/officeDocument/2006/relationships/notesSlide" Target="/ppt/notesSlides/notesSlide25.xml" Id="Rdaca9220faba4463"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ea382426af4841b9" /><Relationship Type="http://schemas.openxmlformats.org/officeDocument/2006/relationships/notesSlide" Target="/ppt/notesSlides/notesSlide26.xml" Id="R74c2e5292b2942d9"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f91e9dca766c430b" /><Relationship Type="http://schemas.openxmlformats.org/officeDocument/2006/relationships/notesSlide" Target="/ppt/notesSlides/notesSlide27.xml" Id="Rcdce42f3516048dc"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e4f613d39f5348a7" /><Relationship Type="http://schemas.openxmlformats.org/officeDocument/2006/relationships/notesSlide" Target="/ppt/notesSlides/notesSlide28.xml" Id="Ra462dbb9688c4cf3"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e58afe203e3348d2" /><Relationship Type="http://schemas.openxmlformats.org/officeDocument/2006/relationships/notesSlide" Target="/ppt/notesSlides/notesSlide29.xml" Id="Re9cbc0fa9a00494e"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97612f88badf400e" /><Relationship Type="http://schemas.openxmlformats.org/officeDocument/2006/relationships/notesSlide" Target="/ppt/notesSlides/notesSlide30.xml" Id="Ra7c72a1b740e402a"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8f3d30a940cb4a53" /><Relationship Type="http://schemas.openxmlformats.org/officeDocument/2006/relationships/notesSlide" Target="/ppt/notesSlides/notesSlide31.xml" Id="Rc428d957c50b4a8a"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2641c55ae4444f93" /><Relationship Type="http://schemas.openxmlformats.org/officeDocument/2006/relationships/notesSlide" Target="/ppt/notesSlides/notesSlide32.xml" Id="Rbea807155c7743f8"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451e814f913446cf" /><Relationship Type="http://schemas.openxmlformats.org/officeDocument/2006/relationships/notesSlide" Target="/ppt/notesSlides/notesSlide33.xml" Id="Rbf3666f45f77404a"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a411c1d551b74333" /><Relationship Type="http://schemas.openxmlformats.org/officeDocument/2006/relationships/notesSlide" Target="/ppt/notesSlides/notesSlide34.xml" Id="R0f902c525249401c"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哥林多前書第10章</a:t>
            </a:r>
          </a:p>
          <a:p xmlns:a="http://schemas.openxmlformats.org/drawingml/2006/main">
            <a:pPr algn="ctr">
              <a:buNone/>
            </a:pPr>
            <a:r>
              <a:rPr sz="2000">
                <a:solidFill>
                  <a:srgbClr val="FFFFFF"/>
                </a:solidFill>
                <a:latin typeface="Georgia"/>
                <a:ea typeface="Georgia"/>
                <a:cs typeface="Georgia"/>
              </a:rPr>
              <a:t>1 Corinthians 10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10:1  |  1 Corinthians 10:1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弟兄們，我不願意你們不曉得，我們的祖宗從前都在雲下，都從海中經過，</a:t>
            </a:r>
          </a:p>
          <a:p xmlns:a="http://schemas.openxmlformats.org/drawingml/2006/main">
            <a:pPr algn="ctr">
              <a:buNone/>
            </a:pPr>
            <a:r>
              <a:rPr sz="2400">
                <a:solidFill>
                  <a:srgbClr val="FFFFFF"/>
                </a:solidFill>
                <a:latin typeface="Georgia"/>
                <a:ea typeface="Georgia"/>
                <a:cs typeface="Georgia"/>
              </a:rPr>
              <a:t>Moreover, brethren, I would not that ye should be ignorant, how that all our fathers were under the cloud, and all passed through the sea;</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10:2  |  1 Corinthians 10:2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都在雲裏、海裏受洗歸了摩西；</a:t>
            </a:r>
          </a:p>
          <a:p xmlns:a="http://schemas.openxmlformats.org/drawingml/2006/main">
            <a:pPr algn="ctr">
              <a:buNone/>
            </a:pPr>
            <a:r>
              <a:rPr sz="2800">
                <a:solidFill>
                  <a:srgbClr val="FFFFFF"/>
                </a:solidFill>
                <a:latin typeface="Georgia"/>
                <a:ea typeface="Georgia"/>
                <a:cs typeface="Georgia"/>
              </a:rPr>
              <a:t>And were all baptized unto Moses in the cloud and in the sea;</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10:3  |  1 Corinthians 10:3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並且都吃了一樣的靈食，</a:t>
            </a:r>
          </a:p>
          <a:p xmlns:a="http://schemas.openxmlformats.org/drawingml/2006/main">
            <a:pPr algn="ctr">
              <a:buNone/>
            </a:pPr>
            <a:r>
              <a:rPr sz="2800">
                <a:solidFill>
                  <a:srgbClr val="FFFFFF"/>
                </a:solidFill>
                <a:latin typeface="Georgia"/>
                <a:ea typeface="Georgia"/>
                <a:cs typeface="Georgia"/>
              </a:rPr>
              <a:t>And did all eat the same spiritual meat;</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10:4  |  1 Corinthians 10:4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也都喝了一樣的靈水。所喝的，是出於隨着他們的靈磐石；那磐石就是基督。</a:t>
            </a:r>
          </a:p>
          <a:p xmlns:a="http://schemas.openxmlformats.org/drawingml/2006/main">
            <a:pPr algn="ctr">
              <a:buNone/>
            </a:pPr>
            <a:r>
              <a:rPr sz="2400">
                <a:solidFill>
                  <a:srgbClr val="FFFFFF"/>
                </a:solidFill>
                <a:latin typeface="Georgia"/>
                <a:ea typeface="Georgia"/>
                <a:cs typeface="Georgia"/>
              </a:rPr>
              <a:t>And did all drink the same spiritual drink: for they drank of that spiritual Rock that followed them: and that Rock was Christ.</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10:5  |  1 Corinthians 10:5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但他們中間多半是神不喜歡的人，所以在曠野倒斃。</a:t>
            </a:r>
          </a:p>
          <a:p xmlns:a="http://schemas.openxmlformats.org/drawingml/2006/main">
            <a:pPr algn="ctr">
              <a:buNone/>
            </a:pPr>
            <a:r>
              <a:rPr sz="2400">
                <a:solidFill>
                  <a:srgbClr val="FFFFFF"/>
                </a:solidFill>
                <a:latin typeface="Georgia"/>
                <a:ea typeface="Georgia"/>
                <a:cs typeface="Georgia"/>
              </a:rPr>
              <a:t>But with many of them God was not well pleased: for they were overthrown in the wilderness.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10:6  |  1 Corinthians 10:6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這些事都是我們的鑑戒，叫我們不要貪戀惡事，像他們那樣貪戀的；</a:t>
            </a:r>
          </a:p>
          <a:p xmlns:a="http://schemas.openxmlformats.org/drawingml/2006/main">
            <a:pPr algn="ctr">
              <a:buNone/>
            </a:pPr>
            <a:r>
              <a:rPr sz="2400">
                <a:solidFill>
                  <a:srgbClr val="FFFFFF"/>
                </a:solidFill>
                <a:latin typeface="Georgia"/>
                <a:ea typeface="Georgia"/>
                <a:cs typeface="Georgia"/>
              </a:rPr>
              <a:t>Now these things were our examples, to the intent we should not lust after evil things, as they also lusted.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10:7  |  1 Corinthians 10:7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也不要拜偶像，像他們有人拜的。如[經上]所記：「百姓坐下吃喝，起來玩耍。」</a:t>
            </a:r>
          </a:p>
          <a:p xmlns:a="http://schemas.openxmlformats.org/drawingml/2006/main">
            <a:pPr algn="ctr">
              <a:buNone/>
            </a:pPr>
            <a:r>
              <a:rPr sz="2400">
                <a:solidFill>
                  <a:srgbClr val="FFFFFF"/>
                </a:solidFill>
                <a:latin typeface="Georgia"/>
                <a:ea typeface="Georgia"/>
                <a:cs typeface="Georgia"/>
              </a:rPr>
              <a:t>Neither be ye idolaters, as were some of them; as it is written, The people sat down to eat and drink, and rose up to play.</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10:8  |  1 Corinthians 10:8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我們也不要行姦淫，像他們有人行的，一天就倒斃了二萬三千人；</a:t>
            </a:r>
          </a:p>
          <a:p xmlns:a="http://schemas.openxmlformats.org/drawingml/2006/main">
            <a:pPr algn="ctr">
              <a:buNone/>
            </a:pPr>
            <a:r>
              <a:rPr sz="2400">
                <a:solidFill>
                  <a:srgbClr val="FFFFFF"/>
                </a:solidFill>
                <a:latin typeface="Georgia"/>
                <a:ea typeface="Georgia"/>
                <a:cs typeface="Georgia"/>
              </a:rPr>
              <a:t>Neither let us commit fornication, as some of them committed, and fell in one day three and twenty thousand.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10:9  |  1 Corinthians 10:9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也不要試探主，像他們有人試探的，就被蛇所滅。</a:t>
            </a:r>
          </a:p>
          <a:p xmlns:a="http://schemas.openxmlformats.org/drawingml/2006/main">
            <a:pPr algn="ctr">
              <a:buNone/>
            </a:pPr>
            <a:r>
              <a:rPr sz="2400">
                <a:solidFill>
                  <a:srgbClr val="FFFFFF"/>
                </a:solidFill>
                <a:latin typeface="Georgia"/>
                <a:ea typeface="Georgia"/>
                <a:cs typeface="Georgia"/>
              </a:rPr>
              <a:t>Neither let us tempt Christ, as some of them also tempted, and were destroyed of serpents.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10:10  |  1 Corinthians 10:10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你們也不要發怨言，像他們有發怨言的，就被滅命的所滅。</a:t>
            </a:r>
          </a:p>
          <a:p xmlns:a="http://schemas.openxmlformats.org/drawingml/2006/main">
            <a:pPr algn="ctr">
              <a:buNone/>
            </a:pPr>
            <a:r>
              <a:rPr sz="2400">
                <a:solidFill>
                  <a:srgbClr val="FFFFFF"/>
                </a:solidFill>
                <a:latin typeface="Georgia"/>
                <a:ea typeface="Georgia"/>
                <a:cs typeface="Georgia"/>
              </a:rPr>
              <a:t>Neither murmur ye, as some of them also murmured, and were destroyed of the destroyer.</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10:11  |  1 Corinthians 10:11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他們遭遇這些事都要作為鑑戒，並且寫[在經上]，正是警戒我們這末世的人。</a:t>
            </a:r>
          </a:p>
          <a:p xmlns:a="http://schemas.openxmlformats.org/drawingml/2006/main">
            <a:pPr algn="ctr">
              <a:buNone/>
            </a:pPr>
            <a:r>
              <a:rPr sz="2400">
                <a:solidFill>
                  <a:srgbClr val="FFFFFF"/>
                </a:solidFill>
                <a:latin typeface="Georgia"/>
                <a:ea typeface="Georgia"/>
                <a:cs typeface="Georgia"/>
              </a:rPr>
              <a:t>Now all these things happened unto them for ensamples: and they are written for our admonition, upon whom the ends of the world are come.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10:12  |  1 Corinthians 10:12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所以，自己以為站得穩的，須要謹慎，免得跌倒。</a:t>
            </a:r>
          </a:p>
          <a:p xmlns:a="http://schemas.openxmlformats.org/drawingml/2006/main">
            <a:pPr algn="ctr">
              <a:buNone/>
            </a:pPr>
            <a:r>
              <a:rPr sz="2800">
                <a:solidFill>
                  <a:srgbClr val="FFFFFF"/>
                </a:solidFill>
                <a:latin typeface="Georgia"/>
                <a:ea typeface="Georgia"/>
                <a:cs typeface="Georgia"/>
              </a:rPr>
              <a:t>Wherefore let him that thinketh he standeth take heed lest he fall.</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10:13  |  1 Corinthians 10:13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你們所遇見的試探，無非是人所能受的。神是信實的，必不叫你們受試探過於所能受的；在受試探的時候，總要給你們開一條出路，叫你們能忍受得住。</a:t>
            </a:r>
          </a:p>
          <a:p xmlns:a="http://schemas.openxmlformats.org/drawingml/2006/main">
            <a:pPr algn="ctr">
              <a:buNone/>
            </a:pPr>
            <a:r>
              <a:rPr sz="1800">
                <a:solidFill>
                  <a:srgbClr val="FFFFFF"/>
                </a:solidFill>
                <a:latin typeface="Georgia"/>
                <a:ea typeface="Georgia"/>
                <a:cs typeface="Georgia"/>
              </a:rPr>
              <a:t>There hath no temptation taken you but such as is common to man: but God is faithful, who will not suffer you to be tempted above that ye are able; but will with the temptation also make a way to escape, that ye may be able to bear it.</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10:14  |  1 Corinthians 10:14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我所親愛的[弟兄]啊，你們要逃避拜偶像的事。</a:t>
            </a:r>
          </a:p>
          <a:p xmlns:a="http://schemas.openxmlformats.org/drawingml/2006/main">
            <a:pPr algn="ctr">
              <a:buNone/>
            </a:pPr>
            <a:r>
              <a:rPr sz="2800">
                <a:solidFill>
                  <a:srgbClr val="FFFFFF"/>
                </a:solidFill>
                <a:latin typeface="Georgia"/>
                <a:ea typeface="Georgia"/>
                <a:cs typeface="Georgia"/>
              </a:rPr>
              <a:t>Wherefore, my dearly beloved, flee from idolatry.</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10:15  |  1 Corinthians 10:15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我好像對明白人說的，你們要審察我的話。</a:t>
            </a:r>
          </a:p>
          <a:p xmlns:a="http://schemas.openxmlformats.org/drawingml/2006/main">
            <a:pPr algn="ctr">
              <a:buNone/>
            </a:pPr>
            <a:r>
              <a:rPr sz="2800">
                <a:solidFill>
                  <a:srgbClr val="FFFFFF"/>
                </a:solidFill>
                <a:latin typeface="Georgia"/>
                <a:ea typeface="Georgia"/>
                <a:cs typeface="Georgia"/>
              </a:rPr>
              <a:t>I speak as to wise men; judge ye what I say.</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10:16  |  1 Corinthians 10:16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我們所祝福的杯，豈不是同領基督的血嗎？我們所擘開的餅，豈不是同領基督的身體嗎？</a:t>
            </a:r>
          </a:p>
          <a:p xmlns:a="http://schemas.openxmlformats.org/drawingml/2006/main">
            <a:pPr algn="ctr">
              <a:buNone/>
            </a:pPr>
            <a:r>
              <a:rPr sz="2100">
                <a:solidFill>
                  <a:srgbClr val="FFFFFF"/>
                </a:solidFill>
                <a:latin typeface="Georgia"/>
                <a:ea typeface="Georgia"/>
                <a:cs typeface="Georgia"/>
              </a:rPr>
              <a:t>The cup of blessing which we bless, is it not the communion of the blood of Christ? The bread which we break, is it not the communion of the body of Christ?</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10:17  |  1 Corinthians 10:17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我們雖多，仍是一個餅，一個身體，因為我們都是分受這一個餅。</a:t>
            </a:r>
          </a:p>
          <a:p xmlns:a="http://schemas.openxmlformats.org/drawingml/2006/main">
            <a:pPr algn="ctr">
              <a:buNone/>
            </a:pPr>
            <a:r>
              <a:rPr sz="2400">
                <a:solidFill>
                  <a:srgbClr val="FFFFFF"/>
                </a:solidFill>
                <a:latin typeface="Georgia"/>
                <a:ea typeface="Georgia"/>
                <a:cs typeface="Georgia"/>
              </a:rPr>
              <a:t>For we being many are one bread, and one body: for we are all partakers of that one bread.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10:18  |  1 Corinthians 10:18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你們看屬肉體的以色列人，那吃祭物的豈不是在祭壇上有分嗎？</a:t>
            </a:r>
          </a:p>
          <a:p xmlns:a="http://schemas.openxmlformats.org/drawingml/2006/main">
            <a:pPr algn="ctr">
              <a:buNone/>
            </a:pPr>
            <a:r>
              <a:rPr sz="2400">
                <a:solidFill>
                  <a:srgbClr val="FFFFFF"/>
                </a:solidFill>
                <a:latin typeface="Georgia"/>
                <a:ea typeface="Georgia"/>
                <a:cs typeface="Georgia"/>
              </a:rPr>
              <a:t>Behold Israel after the flesh: are not they which eat of the sacrifices partakers of the altar?</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10:19  |  1 Corinthians 10:19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我是怎麼說呢？豈是說祭偶像之物算得甚麼呢？或說偶像算得甚麼呢？</a:t>
            </a:r>
          </a:p>
          <a:p xmlns:a="http://schemas.openxmlformats.org/drawingml/2006/main">
            <a:pPr algn="ctr">
              <a:buNone/>
            </a:pPr>
            <a:r>
              <a:rPr sz="2400">
                <a:solidFill>
                  <a:srgbClr val="FFFFFF"/>
                </a:solidFill>
                <a:latin typeface="Georgia"/>
                <a:ea typeface="Georgia"/>
                <a:cs typeface="Georgia"/>
              </a:rPr>
              <a:t>What say I then? that the idol is any thing, or that which is offered in sacrifice to idols is any thing?</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10:20  |  1 Corinthians 10:20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我乃是說，外邦人所獻的祭是祭鬼，不是祭神。我不願意你們與鬼相交。</a:t>
            </a:r>
          </a:p>
          <a:p xmlns:a="http://schemas.openxmlformats.org/drawingml/2006/main">
            <a:pPr algn="ctr">
              <a:buNone/>
            </a:pPr>
            <a:r>
              <a:rPr sz="2100">
                <a:solidFill>
                  <a:srgbClr val="FFFFFF"/>
                </a:solidFill>
                <a:latin typeface="Georgia"/>
                <a:ea typeface="Georgia"/>
                <a:cs typeface="Georgia"/>
              </a:rPr>
              <a:t>But I say, that the things which the Gentiles sacrifice, they sacrifice to devils, and not to God: and I would not that ye should have fellowship with devils.</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10:21  |  1 Corinthians 10:21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你們不能喝主的杯又喝鬼的杯，不能吃主的筵席又吃鬼的筵席。</a:t>
            </a:r>
          </a:p>
          <a:p xmlns:a="http://schemas.openxmlformats.org/drawingml/2006/main">
            <a:pPr algn="ctr">
              <a:buNone/>
            </a:pPr>
            <a:r>
              <a:rPr sz="2400">
                <a:solidFill>
                  <a:srgbClr val="FFFFFF"/>
                </a:solidFill>
                <a:latin typeface="Georgia"/>
                <a:ea typeface="Georgia"/>
                <a:cs typeface="Georgia"/>
              </a:rPr>
              <a:t>Ye cannot drink the cup of the Lord, and the cup of devils: ye cannot be partakers of the Lord’s table, and of the table of devils.</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10:22  |  1 Corinthians 10:22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我們可惹主的憤恨嗎？我們比他還有能力嗎？</a:t>
            </a:r>
          </a:p>
          <a:p xmlns:a="http://schemas.openxmlformats.org/drawingml/2006/main">
            <a:pPr algn="ctr">
              <a:buNone/>
            </a:pPr>
            <a:r>
              <a:rPr sz="2800">
                <a:solidFill>
                  <a:srgbClr val="FFFFFF"/>
                </a:solidFill>
                <a:latin typeface="Georgia"/>
                <a:ea typeface="Georgia"/>
                <a:cs typeface="Georgia"/>
              </a:rPr>
              <a:t>Do we provoke the Lord to jealousy? are we stronger than he?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10:23  |  1 Corinthians 10:23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凡事都可行，但不都有益處。凡事都可行，但不都造就人。</a:t>
            </a:r>
          </a:p>
          <a:p xmlns:a="http://schemas.openxmlformats.org/drawingml/2006/main">
            <a:pPr algn="ctr">
              <a:buNone/>
            </a:pPr>
            <a:r>
              <a:rPr sz="2400">
                <a:solidFill>
                  <a:srgbClr val="FFFFFF"/>
                </a:solidFill>
                <a:latin typeface="Georgia"/>
                <a:ea typeface="Georgia"/>
                <a:cs typeface="Georgia"/>
              </a:rPr>
              <a:t>All things are lawful for me, but all things are not expedient: all things are lawful for me, but all things edify not.</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10:24  |  1 Corinthians 10:24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無論何人，不要求自己的益處，乃要求別人的益處。</a:t>
            </a:r>
          </a:p>
          <a:p xmlns:a="http://schemas.openxmlformats.org/drawingml/2006/main">
            <a:pPr algn="ctr">
              <a:buNone/>
            </a:pPr>
            <a:r>
              <a:rPr sz="2800">
                <a:solidFill>
                  <a:srgbClr val="FFFFFF"/>
                </a:solidFill>
                <a:latin typeface="Georgia"/>
                <a:ea typeface="Georgia"/>
                <a:cs typeface="Georgia"/>
              </a:rPr>
              <a:t>Let no man seek his own, but every man another’s wealth.</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10:25  |  1 Corinthians 10:25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凡市上所賣的，你們只管吃，不要為良心的緣故問甚麼話，</a:t>
            </a:r>
          </a:p>
          <a:p xmlns:a="http://schemas.openxmlformats.org/drawingml/2006/main">
            <a:pPr algn="ctr">
              <a:buNone/>
            </a:pPr>
            <a:r>
              <a:rPr sz="2400">
                <a:solidFill>
                  <a:srgbClr val="FFFFFF"/>
                </a:solidFill>
                <a:latin typeface="Georgia"/>
                <a:ea typeface="Georgia"/>
                <a:cs typeface="Georgia"/>
              </a:rPr>
              <a:t>Whatsoever is sold in the shambles, that eat, asking no question for conscience sake:</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10:26  |  1 Corinthians 10:26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因為地和其中所充滿的都屬乎主。</a:t>
            </a:r>
          </a:p>
          <a:p xmlns:a="http://schemas.openxmlformats.org/drawingml/2006/main">
            <a:pPr algn="ctr">
              <a:buNone/>
            </a:pPr>
            <a:r>
              <a:rPr sz="2800">
                <a:solidFill>
                  <a:srgbClr val="FFFFFF"/>
                </a:solidFill>
                <a:latin typeface="Georgia"/>
                <a:ea typeface="Georgia"/>
                <a:cs typeface="Georgia"/>
              </a:rPr>
              <a:t>For the earth is the Lord’s, and the fulness thereof.</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10:27  |  1 Corinthians 10:27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倘有一個不信的人請你們[赴席]，你們若願意去，凡擺在你們面前的，只管吃，不要為良心的緣故問甚麼話。</a:t>
            </a:r>
          </a:p>
          <a:p xmlns:a="http://schemas.openxmlformats.org/drawingml/2006/main">
            <a:pPr algn="ctr">
              <a:buNone/>
            </a:pPr>
            <a:r>
              <a:rPr sz="2100">
                <a:solidFill>
                  <a:srgbClr val="FFFFFF"/>
                </a:solidFill>
                <a:latin typeface="Georgia"/>
                <a:ea typeface="Georgia"/>
                <a:cs typeface="Georgia"/>
              </a:rPr>
              <a:t>If any of them that believe not bid you to a feast, and ye be disposed to go; whatsoever is set before you, eat, asking no question for conscience sake.</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10:28  |  1 Corinthians 10:28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若有人對你們說：「這是獻過祭的物」，就要為那告訴你們的人，並為良心的緣故不吃。</a:t>
            </a:r>
          </a:p>
          <a:p xmlns:a="http://schemas.openxmlformats.org/drawingml/2006/main">
            <a:pPr algn="ctr">
              <a:buNone/>
            </a:pPr>
            <a:r>
              <a:rPr sz="2100">
                <a:solidFill>
                  <a:srgbClr val="FFFFFF"/>
                </a:solidFill>
                <a:latin typeface="Georgia"/>
                <a:ea typeface="Georgia"/>
                <a:cs typeface="Georgia"/>
              </a:rPr>
              <a:t>But if any man say unto you, This is offered in sacrifice unto idols, eat not for his sake that shewed it, and for conscience sake: for the earth is the Lord’s, and the fulness thereof:</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10:29  |  1 Corinthians 10:29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我說的良心不是你的，乃是他的。我這自由為甚麼被別人的良心論斷呢？</a:t>
            </a:r>
          </a:p>
          <a:p xmlns:a="http://schemas.openxmlformats.org/drawingml/2006/main">
            <a:pPr algn="ctr">
              <a:buNone/>
            </a:pPr>
            <a:r>
              <a:rPr sz="2400">
                <a:solidFill>
                  <a:srgbClr val="FFFFFF"/>
                </a:solidFill>
                <a:latin typeface="Georgia"/>
                <a:ea typeface="Georgia"/>
                <a:cs typeface="Georgia"/>
              </a:rPr>
              <a:t>Conscience, I say, not thine own, but of the other: for why is my liberty judged of another man’s conscience?</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10:30  |  1 Corinthians 10:30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我若謝恩而吃，為甚麼因我謝恩的物被人毀謗呢？</a:t>
            </a:r>
          </a:p>
          <a:p xmlns:a="http://schemas.openxmlformats.org/drawingml/2006/main">
            <a:pPr algn="ctr">
              <a:buNone/>
            </a:pPr>
            <a:r>
              <a:rPr sz="2400">
                <a:solidFill>
                  <a:srgbClr val="FFFFFF"/>
                </a:solidFill>
                <a:latin typeface="Georgia"/>
                <a:ea typeface="Georgia"/>
                <a:cs typeface="Georgia"/>
              </a:rPr>
              <a:t>For if I by grace be a partaker, why am I evil spoken of for that for which I give thanks?</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10:31  |  1 Corinthians 10:31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所以，你們或吃或喝，無論做甚麼，都要為榮耀神而行。</a:t>
            </a:r>
          </a:p>
          <a:p xmlns:a="http://schemas.openxmlformats.org/drawingml/2006/main">
            <a:pPr algn="ctr">
              <a:buNone/>
            </a:pPr>
            <a:r>
              <a:rPr sz="2400">
                <a:solidFill>
                  <a:srgbClr val="FFFFFF"/>
                </a:solidFill>
                <a:latin typeface="Georgia"/>
                <a:ea typeface="Georgia"/>
                <a:cs typeface="Georgia"/>
              </a:rPr>
              <a:t>Whether therefore ye eat, or drink, or whatsoever ye do, do all to the glory of God.</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10:32  |  1 Corinthians 10:32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不拘是猶太人，是希臘人，是神的教會，你們都不要使他跌倒；</a:t>
            </a:r>
          </a:p>
          <a:p xmlns:a="http://schemas.openxmlformats.org/drawingml/2006/main">
            <a:pPr algn="ctr">
              <a:buNone/>
            </a:pPr>
            <a:r>
              <a:rPr sz="2400">
                <a:solidFill>
                  <a:srgbClr val="FFFFFF"/>
                </a:solidFill>
                <a:latin typeface="Georgia"/>
                <a:ea typeface="Georgia"/>
                <a:cs typeface="Georgia"/>
              </a:rPr>
              <a:t>Give none offence, neither to the Jews, nor to the Gentiles, nor to the church of God:</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10:33  |  1 Corinthians 10:33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就好像我凡事都叫眾人喜歡，不求自己的益處，只求眾人的益處，叫他們得救。</a:t>
            </a:r>
          </a:p>
          <a:p xmlns:a="http://schemas.openxmlformats.org/drawingml/2006/main">
            <a:pPr algn="ctr">
              <a:buNone/>
            </a:pPr>
            <a:r>
              <a:rPr sz="2400">
                <a:solidFill>
                  <a:srgbClr val="FFFFFF"/>
                </a:solidFill>
                <a:latin typeface="Georgia"/>
                <a:ea typeface="Georgia"/>
                <a:cs typeface="Georgia"/>
              </a:rPr>
              <a:t>Even as I please all men in all things, not seeking mine own profit, but the profit of many, that they may be saved.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2026-08-30T06:47:09.0370000Z</dcterms:created>
  <dcterms:modified xsi:type="dcterms:W3CDTF">2026-08-30T06:47:09.0380000Z</dcterms:modified>
</coreProperties>
</file>