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de1b070aa264fc0" /><Relationship Type="http://schemas.openxmlformats.org/officeDocument/2006/relationships/extended-properties" Target="/docProps/app.xml" Id="R70b2d4b12e9b4333" /><Relationship Type="http://schemas.openxmlformats.org/officeDocument/2006/relationships/officeDocument" Target="/ppt/presentation.xml" Id="Rd9e784959395477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9d9d20a26d74c75"/>
  </p:sldMasterIdLst>
  <p:notesMasterIdLst>
    <p:notesMasterId xmlns:r="http://schemas.openxmlformats.org/officeDocument/2006/relationships" r:id="R4004bc9d3817425c"/>
  </p:notesMasterIdLst>
  <p:sldIdLst>
    <p:sldId xmlns:r="http://schemas.openxmlformats.org/officeDocument/2006/relationships" id="256" r:id="R38ca5af133d44c94"/>
    <p:sldId xmlns:r="http://schemas.openxmlformats.org/officeDocument/2006/relationships" id="257" r:id="R1480c3e616c541ea"/>
    <p:sldId xmlns:r="http://schemas.openxmlformats.org/officeDocument/2006/relationships" id="258" r:id="Rfae57bd644a949ec"/>
    <p:sldId xmlns:r="http://schemas.openxmlformats.org/officeDocument/2006/relationships" id="259" r:id="Rf4cc906c1d7b47e3"/>
    <p:sldId xmlns:r="http://schemas.openxmlformats.org/officeDocument/2006/relationships" id="260" r:id="R64da3a0e7f634ff1"/>
    <p:sldId xmlns:r="http://schemas.openxmlformats.org/officeDocument/2006/relationships" id="261" r:id="R3a9d583f84244e60"/>
    <p:sldId xmlns:r="http://schemas.openxmlformats.org/officeDocument/2006/relationships" id="262" r:id="R6b557e787a8c4108"/>
    <p:sldId xmlns:r="http://schemas.openxmlformats.org/officeDocument/2006/relationships" id="263" r:id="R03656102d6aa4b7b"/>
    <p:sldId xmlns:r="http://schemas.openxmlformats.org/officeDocument/2006/relationships" id="264" r:id="Rc88fd10360ca4b74"/>
    <p:sldId xmlns:r="http://schemas.openxmlformats.org/officeDocument/2006/relationships" id="265" r:id="R67a167852aee42fb"/>
    <p:sldId xmlns:r="http://schemas.openxmlformats.org/officeDocument/2006/relationships" id="266" r:id="R41b3e3a129274e08"/>
    <p:sldId xmlns:r="http://schemas.openxmlformats.org/officeDocument/2006/relationships" id="267" r:id="Rd4f57008437c40e7"/>
    <p:sldId xmlns:r="http://schemas.openxmlformats.org/officeDocument/2006/relationships" id="268" r:id="Re0661cace6464238"/>
    <p:sldId xmlns:r="http://schemas.openxmlformats.org/officeDocument/2006/relationships" id="269" r:id="Rcef5ae01b53941d3"/>
    <p:sldId xmlns:r="http://schemas.openxmlformats.org/officeDocument/2006/relationships" id="270" r:id="Rdac07f72a8a346f9"/>
    <p:sldId xmlns:r="http://schemas.openxmlformats.org/officeDocument/2006/relationships" id="271" r:id="Rdc3b07adb37c4ec7"/>
    <p:sldId xmlns:r="http://schemas.openxmlformats.org/officeDocument/2006/relationships" id="272" r:id="R197c0af5881141aa"/>
    <p:sldId xmlns:r="http://schemas.openxmlformats.org/officeDocument/2006/relationships" id="273" r:id="R4c1d13d916564cbc"/>
    <p:sldId xmlns:r="http://schemas.openxmlformats.org/officeDocument/2006/relationships" id="274" r:id="Rc12907384f0042d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e0105b2bd854d7c" /><Relationship Type="http://schemas.openxmlformats.org/officeDocument/2006/relationships/slideMaster" Target="/ppt/slideMasters/slideMaster1.xml" Id="Re9d9d20a26d74c75" /><Relationship Type="http://schemas.openxmlformats.org/officeDocument/2006/relationships/notesMaster" Target="/ppt/notesMasters/notesMaster1.xml" Id="R4004bc9d3817425c" /><Relationship Type="http://schemas.openxmlformats.org/officeDocument/2006/relationships/presProps" Target="/ppt/presProps.xml" Id="R7b1ff678b53f457a" /><Relationship Type="http://schemas.openxmlformats.org/officeDocument/2006/relationships/tableStyles" Target="/ppt/tableStyles.xml" Id="R9e4367100b914395" /><Relationship Type="http://schemas.openxmlformats.org/officeDocument/2006/relationships/slide" Target="/ppt/slides/slide1.xml" Id="R38ca5af133d44c94" /><Relationship Type="http://schemas.openxmlformats.org/officeDocument/2006/relationships/slide" Target="/ppt/slides/slide2.xml" Id="R1480c3e616c541ea" /><Relationship Type="http://schemas.openxmlformats.org/officeDocument/2006/relationships/slide" Target="/ppt/slides/slide3.xml" Id="Rfae57bd644a949ec" /><Relationship Type="http://schemas.openxmlformats.org/officeDocument/2006/relationships/slide" Target="/ppt/slides/slide4.xml" Id="Rf4cc906c1d7b47e3" /><Relationship Type="http://schemas.openxmlformats.org/officeDocument/2006/relationships/slide" Target="/ppt/slides/slide5.xml" Id="R64da3a0e7f634ff1" /><Relationship Type="http://schemas.openxmlformats.org/officeDocument/2006/relationships/slide" Target="/ppt/slides/slide6.xml" Id="R3a9d583f84244e60" /><Relationship Type="http://schemas.openxmlformats.org/officeDocument/2006/relationships/slide" Target="/ppt/slides/slide7.xml" Id="R6b557e787a8c4108" /><Relationship Type="http://schemas.openxmlformats.org/officeDocument/2006/relationships/slide" Target="/ppt/slides/slide8.xml" Id="R03656102d6aa4b7b" /><Relationship Type="http://schemas.openxmlformats.org/officeDocument/2006/relationships/slide" Target="/ppt/slides/slide9.xml" Id="Rc88fd10360ca4b74" /><Relationship Type="http://schemas.openxmlformats.org/officeDocument/2006/relationships/slide" Target="/ppt/slides/slide10.xml" Id="R67a167852aee42fb" /><Relationship Type="http://schemas.openxmlformats.org/officeDocument/2006/relationships/slide" Target="/ppt/slides/slide11.xml" Id="R41b3e3a129274e08" /><Relationship Type="http://schemas.openxmlformats.org/officeDocument/2006/relationships/slide" Target="/ppt/slides/slide12.xml" Id="Rd4f57008437c40e7" /><Relationship Type="http://schemas.openxmlformats.org/officeDocument/2006/relationships/slide" Target="/ppt/slides/slide13.xml" Id="Re0661cace6464238" /><Relationship Type="http://schemas.openxmlformats.org/officeDocument/2006/relationships/slide" Target="/ppt/slides/slide14.xml" Id="Rcef5ae01b53941d3" /><Relationship Type="http://schemas.openxmlformats.org/officeDocument/2006/relationships/slide" Target="/ppt/slides/slide15.xml" Id="Rdac07f72a8a346f9" /><Relationship Type="http://schemas.openxmlformats.org/officeDocument/2006/relationships/slide" Target="/ppt/slides/slide16.xml" Id="Rdc3b07adb37c4ec7" /><Relationship Type="http://schemas.openxmlformats.org/officeDocument/2006/relationships/slide" Target="/ppt/slides/slide17.xml" Id="R197c0af5881141aa" /><Relationship Type="http://schemas.openxmlformats.org/officeDocument/2006/relationships/slide" Target="/ppt/slides/slide18.xml" Id="R4c1d13d916564cbc" /><Relationship Type="http://schemas.openxmlformats.org/officeDocument/2006/relationships/slide" Target="/ppt/slides/slide19.xml" Id="Rc12907384f0042d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6d01780f6c24f3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214a736572f47d8" /><Relationship Type="http://schemas.openxmlformats.org/officeDocument/2006/relationships/notesMaster" Target="/ppt/notesMasters/notesMaster1.xml" Id="Ra4f2f47409db4b9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95bc5b1c61444d7" /><Relationship Type="http://schemas.openxmlformats.org/officeDocument/2006/relationships/notesMaster" Target="/ppt/notesMasters/notesMaster1.xml" Id="Rebd5682a8052442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32bbf6cb5384c68" /><Relationship Type="http://schemas.openxmlformats.org/officeDocument/2006/relationships/notesMaster" Target="/ppt/notesMasters/notesMaster1.xml" Id="R819248d31fa6492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0ee4f25e6704d00" /><Relationship Type="http://schemas.openxmlformats.org/officeDocument/2006/relationships/notesMaster" Target="/ppt/notesMasters/notesMaster1.xml" Id="Re485f706d6c34d8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b70d13263534676" /><Relationship Type="http://schemas.openxmlformats.org/officeDocument/2006/relationships/notesMaster" Target="/ppt/notesMasters/notesMaster1.xml" Id="R9360978f322949f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1adde41914845e7" /><Relationship Type="http://schemas.openxmlformats.org/officeDocument/2006/relationships/notesMaster" Target="/ppt/notesMasters/notesMaster1.xml" Id="Rdf906fd5c3eb4d4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81947274b874310" /><Relationship Type="http://schemas.openxmlformats.org/officeDocument/2006/relationships/notesMaster" Target="/ppt/notesMasters/notesMaster1.xml" Id="R3f0d3ef947af41f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49e2660cf8842dd" /><Relationship Type="http://schemas.openxmlformats.org/officeDocument/2006/relationships/notesMaster" Target="/ppt/notesMasters/notesMaster1.xml" Id="R545a7060b6174b2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599b7d3872f48a9" /><Relationship Type="http://schemas.openxmlformats.org/officeDocument/2006/relationships/notesMaster" Target="/ppt/notesMasters/notesMaster1.xml" Id="Rd0de55ba1d934e1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b5ddd6f2b024953" /><Relationship Type="http://schemas.openxmlformats.org/officeDocument/2006/relationships/notesMaster" Target="/ppt/notesMasters/notesMaster1.xml" Id="Rddddb58bd55b403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42ee806dab14471" /><Relationship Type="http://schemas.openxmlformats.org/officeDocument/2006/relationships/notesMaster" Target="/ppt/notesMasters/notesMaster1.xml" Id="R76f06482a5af41d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572f24606f64219" /><Relationship Type="http://schemas.openxmlformats.org/officeDocument/2006/relationships/notesMaster" Target="/ppt/notesMasters/notesMaster1.xml" Id="R3fec46c4f716421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051647df37944c4" /><Relationship Type="http://schemas.openxmlformats.org/officeDocument/2006/relationships/notesMaster" Target="/ppt/notesMasters/notesMaster1.xml" Id="R57d2c19e6eda48c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d65350f005c445b" /><Relationship Type="http://schemas.openxmlformats.org/officeDocument/2006/relationships/notesMaster" Target="/ppt/notesMasters/notesMaster1.xml" Id="Ra63341784c2246d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f19a551543042ea" /><Relationship Type="http://schemas.openxmlformats.org/officeDocument/2006/relationships/notesMaster" Target="/ppt/notesMasters/notesMaster1.xml" Id="Rd7a45b984f67455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1f4013c2ea247b6" /><Relationship Type="http://schemas.openxmlformats.org/officeDocument/2006/relationships/notesMaster" Target="/ppt/notesMasters/notesMaster1.xml" Id="Rb9e37e520a524e8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6b8ac11eb774e89" /><Relationship Type="http://schemas.openxmlformats.org/officeDocument/2006/relationships/notesMaster" Target="/ppt/notesMasters/notesMaster1.xml" Id="Rf2c9c0aa20e04ee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e95df8b82684986" /><Relationship Type="http://schemas.openxmlformats.org/officeDocument/2006/relationships/notesMaster" Target="/ppt/notesMasters/notesMaster1.xml" Id="R9855024ea6c1459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f875f5fc25b4687" /><Relationship Type="http://schemas.openxmlformats.org/officeDocument/2006/relationships/notesMaster" Target="/ppt/notesMasters/notesMaster1.xml" Id="R794eb3f1044a455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73141347be43e9" /><Relationship Type="http://schemas.openxmlformats.org/officeDocument/2006/relationships/image" Target="/ppt/media/image.png" Id="Rffc7daa049794fda" /><Relationship Type="http://schemas.openxmlformats.org/officeDocument/2006/relationships/image" Target="/ppt/media/image2.png" Id="R596101d2667646d4" /><Relationship Type="http://schemas.openxmlformats.org/officeDocument/2006/relationships/image" Target="/ppt/media/image.jpeg" Id="Rf1640a4857164ab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b1f1feca81248b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fc7daa049794fda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596101d2667646d4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640a4857164ab4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b717c8c282c4e5e" /><Relationship Type="http://schemas.openxmlformats.org/officeDocument/2006/relationships/slideLayout" Target="/ppt/slideLayouts/slideLayout1.xml" Id="Red177e1407e44bf2" /><Relationship Type="http://schemas.openxmlformats.org/officeDocument/2006/relationships/slideLayout" Target="/ppt/slideLayouts/slideLayout2.xml" Id="R271f55cee68248a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d177e1407e44bf2"/>
    <p:sldLayoutId xmlns:r="http://schemas.openxmlformats.org/officeDocument/2006/relationships" id="2147483650" r:id="R271f55cee68248a2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6c34369a0b4d15" /><Relationship Type="http://schemas.openxmlformats.org/officeDocument/2006/relationships/notesSlide" Target="/ppt/notesSlides/notesSlide1.xml" Id="Rbb3928afc25b462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587a44ad9b4ebf" /><Relationship Type="http://schemas.openxmlformats.org/officeDocument/2006/relationships/notesSlide" Target="/ppt/notesSlides/notesSlide2.xml" Id="R4f3caa1a9cd043a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75290add8049ce" /><Relationship Type="http://schemas.openxmlformats.org/officeDocument/2006/relationships/notesSlide" Target="/ppt/notesSlides/notesSlide3.xml" Id="R09a70676a16b4ce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764fef4abb4a82" /><Relationship Type="http://schemas.openxmlformats.org/officeDocument/2006/relationships/notesSlide" Target="/ppt/notesSlides/notesSlide4.xml" Id="Ra873a516adc1456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7fb8627f8e43b6" /><Relationship Type="http://schemas.openxmlformats.org/officeDocument/2006/relationships/notesSlide" Target="/ppt/notesSlides/notesSlide5.xml" Id="R295058dc3f974a3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7c236f95444da8" /><Relationship Type="http://schemas.openxmlformats.org/officeDocument/2006/relationships/notesSlide" Target="/ppt/notesSlides/notesSlide6.xml" Id="Rc628c7b9913f473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f088add38f4c08" /><Relationship Type="http://schemas.openxmlformats.org/officeDocument/2006/relationships/notesSlide" Target="/ppt/notesSlides/notesSlide7.xml" Id="R2d485e3c2ea3411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4b89c852ad40b7" /><Relationship Type="http://schemas.openxmlformats.org/officeDocument/2006/relationships/notesSlide" Target="/ppt/notesSlides/notesSlide8.xml" Id="R47a65ed4f82347c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ece0c4a57b451b" /><Relationship Type="http://schemas.openxmlformats.org/officeDocument/2006/relationships/notesSlide" Target="/ppt/notesSlides/notesSlide9.xml" Id="R48970c6a25f34f9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9e70c8b49846c5" /><Relationship Type="http://schemas.openxmlformats.org/officeDocument/2006/relationships/notesSlide" Target="/ppt/notesSlides/notesSlide10.xml" Id="Rcf72cc51016146d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b37f1bd5e349fa" /><Relationship Type="http://schemas.openxmlformats.org/officeDocument/2006/relationships/notesSlide" Target="/ppt/notesSlides/notesSlide11.xml" Id="Rfeb74361039e4e1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a03c88c11843ee" /><Relationship Type="http://schemas.openxmlformats.org/officeDocument/2006/relationships/notesSlide" Target="/ppt/notesSlides/notesSlide12.xml" Id="R9333cf465f8d401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59880e50c74a5f" /><Relationship Type="http://schemas.openxmlformats.org/officeDocument/2006/relationships/notesSlide" Target="/ppt/notesSlides/notesSlide13.xml" Id="R3c5062a66ce8476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1755ed893342c1" /><Relationship Type="http://schemas.openxmlformats.org/officeDocument/2006/relationships/notesSlide" Target="/ppt/notesSlides/notesSlide14.xml" Id="R8bdafec3d1bd4b2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cf26754e9549a0" /><Relationship Type="http://schemas.openxmlformats.org/officeDocument/2006/relationships/notesSlide" Target="/ppt/notesSlides/notesSlide15.xml" Id="R0b1b42dd36c641b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9d03a53dea4c23" /><Relationship Type="http://schemas.openxmlformats.org/officeDocument/2006/relationships/notesSlide" Target="/ppt/notesSlides/notesSlide16.xml" Id="R4ae0bdf5ac1f436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1a95ddf54746ce" /><Relationship Type="http://schemas.openxmlformats.org/officeDocument/2006/relationships/notesSlide" Target="/ppt/notesSlides/notesSlide17.xml" Id="R4ffc168095cd4e9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f161c71bff4f81" /><Relationship Type="http://schemas.openxmlformats.org/officeDocument/2006/relationships/notesSlide" Target="/ppt/notesSlides/notesSlide18.xml" Id="R9ca6fdbaba3a479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61800302d849b7" /><Relationship Type="http://schemas.openxmlformats.org/officeDocument/2006/relationships/notesSlide" Target="/ppt/notesSlides/notesSlide19.xml" Id="Ra769599305e94da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詩篇第88章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88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88:1  |  Psalms 88:1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可拉後裔的詩歌，就是以斯拉人希幔的訓誨詩，交與伶長。調用麻哈拉利暗俄。 耶和華－拯救我的神啊， 我晝夜在你面前呼籲。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Song or Psalm for the sons of Korah, to the chief Musician upon Mahalath Leannoth, Maschil of Heman the Ezrahite. O LORD God of my salvation, I have cried day and night before thee: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88:2  |  Psalms 88:2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願我的禱告達到你面前； 求你側耳聽我的呼求！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my prayer come before thee: incline thine ear unto my cry;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88:3  |  Psalms 88:3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因為我心裏滿了患難； 我的性命臨近陰間。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my soul is full of troubles: and my life draweth nigh unto the grave.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88:4  |  Psalms 88:4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我算和下坑的人同列， 如同無力的人一樣。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counted with them that go down into the pit: I am as a man that hath no strength: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88:5  |  Psalms 88:5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我被丟在死人中， 好像被殺的人躺在墳墓裏。 他們是你不再記念的， 與你隔絕了。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Free among the dead, like the slain that lie in the grave, whom thou rememberest no more: and they are cut off from thy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88:6  |  Psalms 88:6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你把我放在極深的坑裏， 在黑暗地方，在深處。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laid me in the lowest pit, in darkness, in the deeps.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88:7  |  Psalms 88:7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你的忿怒重壓我身； 你用一切的波浪困住我。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wrath lieth hard upon me, and thou hast afflicted me with all thy waves.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88:8  |  Psalms 88:8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你把我所認識的隔在遠處， 使我為他們所憎惡； 我被拘困，不得出來。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put away mine acquaintance far from me; thou hast made me an abomination unto them: I am shut up, and I cannot come forth.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88:9  |  Psalms 88:9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我的眼睛因困苦而乾癟。 耶和華啊，我天天求告你，向你舉手。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Mine eye mourneth by reason of affliction: LORD, I have called daily upon thee, I have stretched out my hands unto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88:10  |  Psalms 88:10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你豈要行奇事給死人看嗎？ 難道陰魂還能起來稱讚你嗎？ （細拉）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Wilt thou shew wonders to the dead? shall the dead arise and praise thee?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88:11  |  Psalms 88:11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豈能在墳墓裏述說你的慈愛嗎？ 豈能在滅亡中述說你的信實嗎？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Shall thy lovingkindness be declared in the grave? or thy faithfulness in destruction?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88:12  |  Psalms 88:12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你的奇事豈能在幽暗裏被知道嗎？ 你的公義豈能在忘記之地被知道嗎？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Shall thy wonders be known in the dark? and thy righteousness in the land of forgetfulness?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88:13  |  Psalms 88:13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耶和華啊，我呼求你； 我早晨的禱告要達到你面前。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unto thee have I cried, O LORD; and in the morning shall my prayer prevent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88:14  |  Psalms 88:14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耶和華啊，你為何丟棄我？ 為何掩面不顧我？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LORD, why castest thou off my soul? why hidest thou thy face from me?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88:15  |  Psalms 88:15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我自幼受苦，幾乎死亡； 我受你的驚恐，甚至慌張。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afflicted and ready to die from my youth up: while I suffer thy terrors I am distracted.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88:16  |  Psalms 88:16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你的烈怒漫過我身； 你的驚嚇把我剪除。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fierce wrath goeth over me; thy terrors have cut me off.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88:17  |  Psalms 88:17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這些終日如水環繞我， 一齊都來圍困我。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came round about me daily like water; they compassed me about together.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88:18  |  Psalms 88:18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你把我的良朋密友隔在遠處， 使我所認識的人進入黑暗裏。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Lover and friend hast thou put far from me, and mine acquaintance into darkness.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2026-08-30T04:30:36.8990000Z</dcterms:created>
  <dcterms:modified xsi:type="dcterms:W3CDTF">2026-08-30T04:30:36.8990000Z</dcterms:modified>
</coreProperties>
</file>