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c20a132d7114f0c" /><Relationship Type="http://schemas.openxmlformats.org/officeDocument/2006/relationships/extended-properties" Target="/docProps/app.xml" Id="R24715c110aab4e73" /><Relationship Type="http://schemas.openxmlformats.org/officeDocument/2006/relationships/officeDocument" Target="/ppt/presentation.xml" Id="R260c0d561e674d51" /></Relationships>
</file>

<file path=ppt/presentation.xml><?xml version="1.0" encoding="utf-8"?>
<p:presentation xmlns:p="http://schemas.openxmlformats.org/presentationml/2006/main">
  <p:sldMasterIdLst>
    <p:sldMasterId xmlns:r="http://schemas.openxmlformats.org/officeDocument/2006/relationships" id="2147483648" r:id="Ra5d629e54bff4f4a"/>
  </p:sldMasterIdLst>
  <p:notesMasterIdLst>
    <p:notesMasterId xmlns:r="http://schemas.openxmlformats.org/officeDocument/2006/relationships" r:id="R5c24552695314d03"/>
  </p:notesMasterIdLst>
  <p:sldIdLst>
    <p:sldId xmlns:r="http://schemas.openxmlformats.org/officeDocument/2006/relationships" id="256" r:id="R94e97f5e76a644d8"/>
    <p:sldId xmlns:r="http://schemas.openxmlformats.org/officeDocument/2006/relationships" id="257" r:id="R22099d2fa34043fe"/>
    <p:sldId xmlns:r="http://schemas.openxmlformats.org/officeDocument/2006/relationships" id="258" r:id="Rbbf91e1501f0421f"/>
    <p:sldId xmlns:r="http://schemas.openxmlformats.org/officeDocument/2006/relationships" id="259" r:id="Raebd2c2657ad41df"/>
    <p:sldId xmlns:r="http://schemas.openxmlformats.org/officeDocument/2006/relationships" id="260" r:id="Rccc7c4a74f20408e"/>
    <p:sldId xmlns:r="http://schemas.openxmlformats.org/officeDocument/2006/relationships" id="261" r:id="R7d6121e28e1742e6"/>
    <p:sldId xmlns:r="http://schemas.openxmlformats.org/officeDocument/2006/relationships" id="262" r:id="R048dc2cbf58845a1"/>
    <p:sldId xmlns:r="http://schemas.openxmlformats.org/officeDocument/2006/relationships" id="263" r:id="Rd127a0111230415c"/>
    <p:sldId xmlns:r="http://schemas.openxmlformats.org/officeDocument/2006/relationships" id="264" r:id="R1eb236fd1d7147a4"/>
    <p:sldId xmlns:r="http://schemas.openxmlformats.org/officeDocument/2006/relationships" id="265" r:id="Rd966f3e877194a02"/>
    <p:sldId xmlns:r="http://schemas.openxmlformats.org/officeDocument/2006/relationships" id="266" r:id="Raf332dbf759a4b9d"/>
    <p:sldId xmlns:r="http://schemas.openxmlformats.org/officeDocument/2006/relationships" id="267" r:id="Rfa2b1c519c5d47a4"/>
    <p:sldId xmlns:r="http://schemas.openxmlformats.org/officeDocument/2006/relationships" id="268" r:id="Rfce61e9a9a914388"/>
    <p:sldId xmlns:r="http://schemas.openxmlformats.org/officeDocument/2006/relationships" id="269" r:id="R1aa83d873cec4d63"/>
    <p:sldId xmlns:r="http://schemas.openxmlformats.org/officeDocument/2006/relationships" id="270" r:id="R3ca901efc90f481b"/>
    <p:sldId xmlns:r="http://schemas.openxmlformats.org/officeDocument/2006/relationships" id="271" r:id="R91703f47f589454e"/>
    <p:sldId xmlns:r="http://schemas.openxmlformats.org/officeDocument/2006/relationships" id="272" r:id="R3eb7337eddff4ee2"/>
    <p:sldId xmlns:r="http://schemas.openxmlformats.org/officeDocument/2006/relationships" id="273" r:id="Rf588b1f5bd8f442b"/>
    <p:sldId xmlns:r="http://schemas.openxmlformats.org/officeDocument/2006/relationships" id="274" r:id="R68f025d635444ecf"/>
    <p:sldId xmlns:r="http://schemas.openxmlformats.org/officeDocument/2006/relationships" id="275" r:id="R4a0108001c194c53"/>
    <p:sldId xmlns:r="http://schemas.openxmlformats.org/officeDocument/2006/relationships" id="276" r:id="Rcb1d206043084d75"/>
    <p:sldId xmlns:r="http://schemas.openxmlformats.org/officeDocument/2006/relationships" id="277" r:id="Re29a177987cb45e6"/>
    <p:sldId xmlns:r="http://schemas.openxmlformats.org/officeDocument/2006/relationships" id="278" r:id="R3745fdd2e6c64f21"/>
    <p:sldId xmlns:r="http://schemas.openxmlformats.org/officeDocument/2006/relationships" id="279" r:id="R745e82a216b947c4"/>
    <p:sldId xmlns:r="http://schemas.openxmlformats.org/officeDocument/2006/relationships" id="280" r:id="Rec147318876442d4"/>
    <p:sldId xmlns:r="http://schemas.openxmlformats.org/officeDocument/2006/relationships" id="281" r:id="Rb8eb177d401142a5"/>
    <p:sldId xmlns:r="http://schemas.openxmlformats.org/officeDocument/2006/relationships" id="282" r:id="R348b11a397f84c3c"/>
    <p:sldId xmlns:r="http://schemas.openxmlformats.org/officeDocument/2006/relationships" id="283" r:id="R3c0fbdd747f24bdd"/>
    <p:sldId xmlns:r="http://schemas.openxmlformats.org/officeDocument/2006/relationships" id="284" r:id="R6dbe5f425c3e4255"/>
    <p:sldId xmlns:r="http://schemas.openxmlformats.org/officeDocument/2006/relationships" id="285" r:id="R6970af45050e4d8d"/>
    <p:sldId xmlns:r="http://schemas.openxmlformats.org/officeDocument/2006/relationships" id="286" r:id="R3d5ea71d26734cc5"/>
    <p:sldId xmlns:r="http://schemas.openxmlformats.org/officeDocument/2006/relationships" id="287" r:id="Rcbfa5e88a9a3481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e8afeb6b5844b7d" /><Relationship Type="http://schemas.openxmlformats.org/officeDocument/2006/relationships/slideMaster" Target="/ppt/slideMasters/slideMaster1.xml" Id="Ra5d629e54bff4f4a" /><Relationship Type="http://schemas.openxmlformats.org/officeDocument/2006/relationships/notesMaster" Target="/ppt/notesMasters/notesMaster1.xml" Id="R5c24552695314d03" /><Relationship Type="http://schemas.openxmlformats.org/officeDocument/2006/relationships/presProps" Target="/ppt/presProps.xml" Id="R9b17ed5094a8414f" /><Relationship Type="http://schemas.openxmlformats.org/officeDocument/2006/relationships/tableStyles" Target="/ppt/tableStyles.xml" Id="R563c0e477d5a4e21" /><Relationship Type="http://schemas.openxmlformats.org/officeDocument/2006/relationships/slide" Target="/ppt/slides/slide1.xml" Id="R94e97f5e76a644d8" /><Relationship Type="http://schemas.openxmlformats.org/officeDocument/2006/relationships/slide" Target="/ppt/slides/slide2.xml" Id="R22099d2fa34043fe" /><Relationship Type="http://schemas.openxmlformats.org/officeDocument/2006/relationships/slide" Target="/ppt/slides/slide3.xml" Id="Rbbf91e1501f0421f" /><Relationship Type="http://schemas.openxmlformats.org/officeDocument/2006/relationships/slide" Target="/ppt/slides/slide4.xml" Id="Raebd2c2657ad41df" /><Relationship Type="http://schemas.openxmlformats.org/officeDocument/2006/relationships/slide" Target="/ppt/slides/slide5.xml" Id="Rccc7c4a74f20408e" /><Relationship Type="http://schemas.openxmlformats.org/officeDocument/2006/relationships/slide" Target="/ppt/slides/slide6.xml" Id="R7d6121e28e1742e6" /><Relationship Type="http://schemas.openxmlformats.org/officeDocument/2006/relationships/slide" Target="/ppt/slides/slide7.xml" Id="R048dc2cbf58845a1" /><Relationship Type="http://schemas.openxmlformats.org/officeDocument/2006/relationships/slide" Target="/ppt/slides/slide8.xml" Id="Rd127a0111230415c" /><Relationship Type="http://schemas.openxmlformats.org/officeDocument/2006/relationships/slide" Target="/ppt/slides/slide9.xml" Id="R1eb236fd1d7147a4" /><Relationship Type="http://schemas.openxmlformats.org/officeDocument/2006/relationships/slide" Target="/ppt/slides/slide10.xml" Id="Rd966f3e877194a02" /><Relationship Type="http://schemas.openxmlformats.org/officeDocument/2006/relationships/slide" Target="/ppt/slides/slide11.xml" Id="Raf332dbf759a4b9d" /><Relationship Type="http://schemas.openxmlformats.org/officeDocument/2006/relationships/slide" Target="/ppt/slides/slide12.xml" Id="Rfa2b1c519c5d47a4" /><Relationship Type="http://schemas.openxmlformats.org/officeDocument/2006/relationships/slide" Target="/ppt/slides/slide13.xml" Id="Rfce61e9a9a914388" /><Relationship Type="http://schemas.openxmlformats.org/officeDocument/2006/relationships/slide" Target="/ppt/slides/slide14.xml" Id="R1aa83d873cec4d63" /><Relationship Type="http://schemas.openxmlformats.org/officeDocument/2006/relationships/slide" Target="/ppt/slides/slide15.xml" Id="R3ca901efc90f481b" /><Relationship Type="http://schemas.openxmlformats.org/officeDocument/2006/relationships/slide" Target="/ppt/slides/slide16.xml" Id="R91703f47f589454e" /><Relationship Type="http://schemas.openxmlformats.org/officeDocument/2006/relationships/slide" Target="/ppt/slides/slide17.xml" Id="R3eb7337eddff4ee2" /><Relationship Type="http://schemas.openxmlformats.org/officeDocument/2006/relationships/slide" Target="/ppt/slides/slide18.xml" Id="Rf588b1f5bd8f442b" /><Relationship Type="http://schemas.openxmlformats.org/officeDocument/2006/relationships/slide" Target="/ppt/slides/slide19.xml" Id="R68f025d635444ecf" /><Relationship Type="http://schemas.openxmlformats.org/officeDocument/2006/relationships/slide" Target="/ppt/slides/slide20.xml" Id="R4a0108001c194c53" /><Relationship Type="http://schemas.openxmlformats.org/officeDocument/2006/relationships/slide" Target="/ppt/slides/slide21.xml" Id="Rcb1d206043084d75" /><Relationship Type="http://schemas.openxmlformats.org/officeDocument/2006/relationships/slide" Target="/ppt/slides/slide22.xml" Id="Re29a177987cb45e6" /><Relationship Type="http://schemas.openxmlformats.org/officeDocument/2006/relationships/slide" Target="/ppt/slides/slide23.xml" Id="R3745fdd2e6c64f21" /><Relationship Type="http://schemas.openxmlformats.org/officeDocument/2006/relationships/slide" Target="/ppt/slides/slide24.xml" Id="R745e82a216b947c4" /><Relationship Type="http://schemas.openxmlformats.org/officeDocument/2006/relationships/slide" Target="/ppt/slides/slide25.xml" Id="Rec147318876442d4" /><Relationship Type="http://schemas.openxmlformats.org/officeDocument/2006/relationships/slide" Target="/ppt/slides/slide26.xml" Id="Rb8eb177d401142a5" /><Relationship Type="http://schemas.openxmlformats.org/officeDocument/2006/relationships/slide" Target="/ppt/slides/slide27.xml" Id="R348b11a397f84c3c" /><Relationship Type="http://schemas.openxmlformats.org/officeDocument/2006/relationships/slide" Target="/ppt/slides/slide28.xml" Id="R3c0fbdd747f24bdd" /><Relationship Type="http://schemas.openxmlformats.org/officeDocument/2006/relationships/slide" Target="/ppt/slides/slide29.xml" Id="R6dbe5f425c3e4255" /><Relationship Type="http://schemas.openxmlformats.org/officeDocument/2006/relationships/slide" Target="/ppt/slides/slide30.xml" Id="R6970af45050e4d8d" /><Relationship Type="http://schemas.openxmlformats.org/officeDocument/2006/relationships/slide" Target="/ppt/slides/slide31.xml" Id="R3d5ea71d26734cc5" /><Relationship Type="http://schemas.openxmlformats.org/officeDocument/2006/relationships/slide" Target="/ppt/slides/slide32.xml" Id="Rcbfa5e88a9a3481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b854bb5bc81448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d192cd3ef5f41aa" /><Relationship Type="http://schemas.openxmlformats.org/officeDocument/2006/relationships/notesMaster" Target="/ppt/notesMasters/notesMaster1.xml" Id="Rbae776fe32d44ea1" /></Relationships>
</file>

<file path=ppt/notesSlides/_rels/notesSlide2.xml.rels>&#65279;<?xml version="1.0" encoding="utf-8"?><Relationships xmlns="http://schemas.openxmlformats.org/package/2006/relationships"><Relationship Type="http://schemas.openxmlformats.org/officeDocument/2006/relationships/slide" Target="/ppt/slides/slide2.xml" Id="R03a1bbf1756c4f97" /><Relationship Type="http://schemas.openxmlformats.org/officeDocument/2006/relationships/notesMaster" Target="/ppt/notesMasters/notesMaster1.xml" Id="R3d79394900e249ae" /></Relationships>
</file>

<file path=ppt/notesSlides/_rels/notesSlide3.xml.rels>&#65279;<?xml version="1.0" encoding="utf-8"?><Relationships xmlns="http://schemas.openxmlformats.org/package/2006/relationships"><Relationship Type="http://schemas.openxmlformats.org/officeDocument/2006/relationships/slide" Target="/ppt/slides/slide3.xml" Id="Rf83331f0bcfe4a61" /><Relationship Type="http://schemas.openxmlformats.org/officeDocument/2006/relationships/notesMaster" Target="/ppt/notesMasters/notesMaster1.xml" Id="R88c46df63d6641ab" /></Relationships>
</file>

<file path=ppt/notesSlides/_rels/notesSlide4.xml.rels>&#65279;<?xml version="1.0" encoding="utf-8"?><Relationships xmlns="http://schemas.openxmlformats.org/package/2006/relationships"><Relationship Type="http://schemas.openxmlformats.org/officeDocument/2006/relationships/slide" Target="/ppt/slides/slide4.xml" Id="Re0f4a0be21c24df8" /><Relationship Type="http://schemas.openxmlformats.org/officeDocument/2006/relationships/notesMaster" Target="/ppt/notesMasters/notesMaster1.xml" Id="Rfb520d11b4c541a4" /></Relationships>
</file>

<file path=ppt/notesSlides/_rels/notesSlide5.xml.rels>&#65279;<?xml version="1.0" encoding="utf-8"?><Relationships xmlns="http://schemas.openxmlformats.org/package/2006/relationships"><Relationship Type="http://schemas.openxmlformats.org/officeDocument/2006/relationships/slide" Target="/ppt/slides/slide5.xml" Id="R59baf30c44a94fee" /><Relationship Type="http://schemas.openxmlformats.org/officeDocument/2006/relationships/notesMaster" Target="/ppt/notesMasters/notesMaster1.xml" Id="R5a4d87759f184389" /></Relationships>
</file>

<file path=ppt/notesSlides/_rels/notesSlide6.xml.rels>&#65279;<?xml version="1.0" encoding="utf-8"?><Relationships xmlns="http://schemas.openxmlformats.org/package/2006/relationships"><Relationship Type="http://schemas.openxmlformats.org/officeDocument/2006/relationships/slide" Target="/ppt/slides/slide6.xml" Id="R4b6c1033685647d2" /><Relationship Type="http://schemas.openxmlformats.org/officeDocument/2006/relationships/notesMaster" Target="/ppt/notesMasters/notesMaster1.xml" Id="R4688fd25f27b43da" /></Relationships>
</file>

<file path=ppt/notesSlides/_rels/notesSlide7.xml.rels>&#65279;<?xml version="1.0" encoding="utf-8"?><Relationships xmlns="http://schemas.openxmlformats.org/package/2006/relationships"><Relationship Type="http://schemas.openxmlformats.org/officeDocument/2006/relationships/slide" Target="/ppt/slides/slide7.xml" Id="Rd7f51f32fd5547aa" /><Relationship Type="http://schemas.openxmlformats.org/officeDocument/2006/relationships/notesMaster" Target="/ppt/notesMasters/notesMaster1.xml" Id="R4bd9a3c8f6a448c5" /></Relationships>
</file>

<file path=ppt/notesSlides/_rels/notesSlide8.xml.rels>&#65279;<?xml version="1.0" encoding="utf-8"?><Relationships xmlns="http://schemas.openxmlformats.org/package/2006/relationships"><Relationship Type="http://schemas.openxmlformats.org/officeDocument/2006/relationships/slide" Target="/ppt/slides/slide8.xml" Id="Rd76ffdaeec564add" /><Relationship Type="http://schemas.openxmlformats.org/officeDocument/2006/relationships/notesMaster" Target="/ppt/notesMasters/notesMaster1.xml" Id="R8ae31301e2ba4654" /></Relationships>
</file>

<file path=ppt/notesSlides/_rels/notesSlide9.xml.rels>&#65279;<?xml version="1.0" encoding="utf-8"?><Relationships xmlns="http://schemas.openxmlformats.org/package/2006/relationships"><Relationship Type="http://schemas.openxmlformats.org/officeDocument/2006/relationships/slide" Target="/ppt/slides/slide9.xml" Id="Rd92d5326900644c0" /><Relationship Type="http://schemas.openxmlformats.org/officeDocument/2006/relationships/notesMaster" Target="/ppt/notesMasters/notesMaster1.xml" Id="R1ab06fa575bc4f5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6dbb369d9ba4ee0" /><Relationship Type="http://schemas.openxmlformats.org/officeDocument/2006/relationships/notesMaster" Target="/ppt/notesMasters/notesMaster1.xml" Id="Rcbb1969546e6469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c0d97d4d47a448d" /><Relationship Type="http://schemas.openxmlformats.org/officeDocument/2006/relationships/notesMaster" Target="/ppt/notesMasters/notesMaster1.xml" Id="R571c954bcabe42e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cdbac3f84834c6b" /><Relationship Type="http://schemas.openxmlformats.org/officeDocument/2006/relationships/notesMaster" Target="/ppt/notesMasters/notesMaster1.xml" Id="R4880ad451ffc4ce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745e84f43e74329" /><Relationship Type="http://schemas.openxmlformats.org/officeDocument/2006/relationships/notesMaster" Target="/ppt/notesMasters/notesMaster1.xml" Id="R5329eaaf9bd9458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4609d9229bb49b6" /><Relationship Type="http://schemas.openxmlformats.org/officeDocument/2006/relationships/notesMaster" Target="/ppt/notesMasters/notesMaster1.xml" Id="Re3c08effd217436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0a8377c5db346d8" /><Relationship Type="http://schemas.openxmlformats.org/officeDocument/2006/relationships/notesMaster" Target="/ppt/notesMasters/notesMaster1.xml" Id="Rffed72158b054a9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b860e4948904cae" /><Relationship Type="http://schemas.openxmlformats.org/officeDocument/2006/relationships/notesMaster" Target="/ppt/notesMasters/notesMaster1.xml" Id="R60058ddc575241d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ab132aa884c4d07" /><Relationship Type="http://schemas.openxmlformats.org/officeDocument/2006/relationships/notesMaster" Target="/ppt/notesMasters/notesMaster1.xml" Id="Rbbf3b33e3c8c42b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cc8107b30c94c47" /><Relationship Type="http://schemas.openxmlformats.org/officeDocument/2006/relationships/notesMaster" Target="/ppt/notesMasters/notesMaster1.xml" Id="R8cbecad119304d0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acc10ca72dd42ea" /><Relationship Type="http://schemas.openxmlformats.org/officeDocument/2006/relationships/notesMaster" Target="/ppt/notesMasters/notesMaster1.xml" Id="R5cfc90d16598458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fb4682324184155" /><Relationship Type="http://schemas.openxmlformats.org/officeDocument/2006/relationships/notesMaster" Target="/ppt/notesMasters/notesMaster1.xml" Id="Rc215f694d2a641e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016fb277d0a47fc" /><Relationship Type="http://schemas.openxmlformats.org/officeDocument/2006/relationships/notesMaster" Target="/ppt/notesMasters/notesMaster1.xml" Id="R3b8246bd8da741f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e8944c638e94681" /><Relationship Type="http://schemas.openxmlformats.org/officeDocument/2006/relationships/notesMaster" Target="/ppt/notesMasters/notesMaster1.xml" Id="R6a6353e5d6e34a1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e6e0a9e3dd14389" /><Relationship Type="http://schemas.openxmlformats.org/officeDocument/2006/relationships/notesMaster" Target="/ppt/notesMasters/notesMaster1.xml" Id="R6ac4d0dee9d7420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145ab20627441ad" /><Relationship Type="http://schemas.openxmlformats.org/officeDocument/2006/relationships/notesMaster" Target="/ppt/notesMasters/notesMaster1.xml" Id="R8e1518c2c8fc46b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33621a1675e46e7" /><Relationship Type="http://schemas.openxmlformats.org/officeDocument/2006/relationships/notesMaster" Target="/ppt/notesMasters/notesMaster1.xml" Id="R5ec9e8cedb144c2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b09ff4c87bf403b" /><Relationship Type="http://schemas.openxmlformats.org/officeDocument/2006/relationships/notesMaster" Target="/ppt/notesMasters/notesMaster1.xml" Id="R9e3ada04aac34f9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d26294632fe4a8c" /><Relationship Type="http://schemas.openxmlformats.org/officeDocument/2006/relationships/notesMaster" Target="/ppt/notesMasters/notesMaster1.xml" Id="R6c5a0848350d406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7ca8845d0d74fe3" /><Relationship Type="http://schemas.openxmlformats.org/officeDocument/2006/relationships/notesMaster" Target="/ppt/notesMasters/notesMaster1.xml" Id="R38198a6e006142d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e357cb693654996" /><Relationship Type="http://schemas.openxmlformats.org/officeDocument/2006/relationships/notesMaster" Target="/ppt/notesMasters/notesMaster1.xml" Id="R94c0ad8c3756476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2df709f7d3446c3" /><Relationship Type="http://schemas.openxmlformats.org/officeDocument/2006/relationships/notesMaster" Target="/ppt/notesMasters/notesMaster1.xml" Id="R2b487ee134dd4b2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c39904195c74cfe" /><Relationship Type="http://schemas.openxmlformats.org/officeDocument/2006/relationships/notesMaster" Target="/ppt/notesMasters/notesMaster1.xml" Id="R33303aa347a6492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927e2bf546e4cdf" /><Relationship Type="http://schemas.openxmlformats.org/officeDocument/2006/relationships/notesMaster" Target="/ppt/notesMasters/notesMaster1.xml" Id="R1cfd833186ba40b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84d0b2410a7427c" /><Relationship Type="http://schemas.openxmlformats.org/officeDocument/2006/relationships/image" Target="/ppt/media/image.png" Id="R76df425c20fc43ef" /><Relationship Type="http://schemas.openxmlformats.org/officeDocument/2006/relationships/image" Target="/ppt/media/image2.png" Id="R6f46cb0fd3c944dd" /><Relationship Type="http://schemas.openxmlformats.org/officeDocument/2006/relationships/image" Target="/ppt/media/image.jpeg" Id="R9451c319d3ae415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7ce423a9f844fa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6df425c20fc43e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f46cb0fd3c944d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451c319d3ae415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3f0ef8466dc4ac4" /><Relationship Type="http://schemas.openxmlformats.org/officeDocument/2006/relationships/slideLayout" Target="/ppt/slideLayouts/slideLayout1.xml" Id="R1a28f63c90734ceb" /><Relationship Type="http://schemas.openxmlformats.org/officeDocument/2006/relationships/slideLayout" Target="/ppt/slideLayouts/slideLayout2.xml" Id="R75ed13f0e5a54d0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a28f63c90734ceb"/>
    <p:sldLayoutId xmlns:r="http://schemas.openxmlformats.org/officeDocument/2006/relationships" id="2147483650" r:id="R75ed13f0e5a54d0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2ba99032c9f45af" /><Relationship Type="http://schemas.openxmlformats.org/officeDocument/2006/relationships/notesSlide" Target="/ppt/notesSlides/notesSlide1.xml" Id="Re3cd2d866f84473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476b1de703249ae" /><Relationship Type="http://schemas.openxmlformats.org/officeDocument/2006/relationships/notesSlide" Target="/ppt/notesSlides/notesSlide2.xml" Id="Rf0234d74b1094b3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6b5c9872ede477a" /><Relationship Type="http://schemas.openxmlformats.org/officeDocument/2006/relationships/notesSlide" Target="/ppt/notesSlides/notesSlide3.xml" Id="R4aa1b072949147f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6758c9ec5564999" /><Relationship Type="http://schemas.openxmlformats.org/officeDocument/2006/relationships/notesSlide" Target="/ppt/notesSlides/notesSlide4.xml" Id="Ra84e4a8355b2460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6826b51e4a4422a" /><Relationship Type="http://schemas.openxmlformats.org/officeDocument/2006/relationships/notesSlide" Target="/ppt/notesSlides/notesSlide5.xml" Id="Ra8eaa978d1d64a5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d6b4a7138164816" /><Relationship Type="http://schemas.openxmlformats.org/officeDocument/2006/relationships/notesSlide" Target="/ppt/notesSlides/notesSlide6.xml" Id="R18d529383f164df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313c0c761e1457e" /><Relationship Type="http://schemas.openxmlformats.org/officeDocument/2006/relationships/notesSlide" Target="/ppt/notesSlides/notesSlide7.xml" Id="R27ded99d993b4a8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fc602d316cf424c" /><Relationship Type="http://schemas.openxmlformats.org/officeDocument/2006/relationships/notesSlide" Target="/ppt/notesSlides/notesSlide8.xml" Id="Rd86f39f81c074f6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4addca88089457c" /><Relationship Type="http://schemas.openxmlformats.org/officeDocument/2006/relationships/notesSlide" Target="/ppt/notesSlides/notesSlide9.xml" Id="R3c103e3df7854d1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724f7b68a704da3" /><Relationship Type="http://schemas.openxmlformats.org/officeDocument/2006/relationships/notesSlide" Target="/ppt/notesSlides/notesSlide10.xml" Id="R9e1e7ee0725d4c1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e1b4e1603964f7d" /><Relationship Type="http://schemas.openxmlformats.org/officeDocument/2006/relationships/notesSlide" Target="/ppt/notesSlides/notesSlide11.xml" Id="R868bb4cdbf6d4f9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d0675737c274fe9" /><Relationship Type="http://schemas.openxmlformats.org/officeDocument/2006/relationships/notesSlide" Target="/ppt/notesSlides/notesSlide12.xml" Id="R847a7b9e107c454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f2348caf0924ceb" /><Relationship Type="http://schemas.openxmlformats.org/officeDocument/2006/relationships/notesSlide" Target="/ppt/notesSlides/notesSlide13.xml" Id="R18e7bac9ee01415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38d8dfc4d4249ea" /><Relationship Type="http://schemas.openxmlformats.org/officeDocument/2006/relationships/notesSlide" Target="/ppt/notesSlides/notesSlide14.xml" Id="R3fdde27fc0c143a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80cf33a84134df5" /><Relationship Type="http://schemas.openxmlformats.org/officeDocument/2006/relationships/notesSlide" Target="/ppt/notesSlides/notesSlide15.xml" Id="Rdee9e88e387443f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205094726d24677" /><Relationship Type="http://schemas.openxmlformats.org/officeDocument/2006/relationships/notesSlide" Target="/ppt/notesSlides/notesSlide16.xml" Id="Rb8523f4ec64e486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e70a89ea85a444e" /><Relationship Type="http://schemas.openxmlformats.org/officeDocument/2006/relationships/notesSlide" Target="/ppt/notesSlides/notesSlide17.xml" Id="R1b5bc028b58b49a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ad565aa92374be6" /><Relationship Type="http://schemas.openxmlformats.org/officeDocument/2006/relationships/notesSlide" Target="/ppt/notesSlides/notesSlide18.xml" Id="Rd73ffc5ece15461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6f740a491344dac" /><Relationship Type="http://schemas.openxmlformats.org/officeDocument/2006/relationships/notesSlide" Target="/ppt/notesSlides/notesSlide19.xml" Id="Re661f0b09538480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b49725da91f4c09" /><Relationship Type="http://schemas.openxmlformats.org/officeDocument/2006/relationships/notesSlide" Target="/ppt/notesSlides/notesSlide20.xml" Id="Rfac69a0e28034c2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a08c78eb49b48ca" /><Relationship Type="http://schemas.openxmlformats.org/officeDocument/2006/relationships/notesSlide" Target="/ppt/notesSlides/notesSlide21.xml" Id="Rc828e91bbab245a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92c62cd6f0c46fc" /><Relationship Type="http://schemas.openxmlformats.org/officeDocument/2006/relationships/notesSlide" Target="/ppt/notesSlides/notesSlide22.xml" Id="R1bbdd65b7411408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56d77691218421e" /><Relationship Type="http://schemas.openxmlformats.org/officeDocument/2006/relationships/notesSlide" Target="/ppt/notesSlides/notesSlide23.xml" Id="Rf3fa06996f234c4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bfab55487c4455d" /><Relationship Type="http://schemas.openxmlformats.org/officeDocument/2006/relationships/notesSlide" Target="/ppt/notesSlides/notesSlide24.xml" Id="R6ea56c1e5f36439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7c04278b7f845ee" /><Relationship Type="http://schemas.openxmlformats.org/officeDocument/2006/relationships/notesSlide" Target="/ppt/notesSlides/notesSlide25.xml" Id="Rb19b90b4ba954d6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eedfad94c5e4746" /><Relationship Type="http://schemas.openxmlformats.org/officeDocument/2006/relationships/notesSlide" Target="/ppt/notesSlides/notesSlide26.xml" Id="R699a95229580452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b0aff84060d4616" /><Relationship Type="http://schemas.openxmlformats.org/officeDocument/2006/relationships/notesSlide" Target="/ppt/notesSlides/notesSlide27.xml" Id="R3b310f4c858e4ca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e1dfabaf8d34385" /><Relationship Type="http://schemas.openxmlformats.org/officeDocument/2006/relationships/notesSlide" Target="/ppt/notesSlides/notesSlide28.xml" Id="R4c469931aa12403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32311a9d6f246a0" /><Relationship Type="http://schemas.openxmlformats.org/officeDocument/2006/relationships/notesSlide" Target="/ppt/notesSlides/notesSlide29.xml" Id="Rf49d496f7899412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88e5e7a53d941c0" /><Relationship Type="http://schemas.openxmlformats.org/officeDocument/2006/relationships/notesSlide" Target="/ppt/notesSlides/notesSlide30.xml" Id="Rc9e1e3875c7b47d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5d59a07316564214" /><Relationship Type="http://schemas.openxmlformats.org/officeDocument/2006/relationships/notesSlide" Target="/ppt/notesSlides/notesSlide31.xml" Id="R7b3d01af92c9471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e84aa259fa2e4073" /><Relationship Type="http://schemas.openxmlformats.org/officeDocument/2006/relationships/notesSlide" Target="/ppt/notesSlides/notesSlide32.xml" Id="Rcb1d03dacb9e4cb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耶利米書第4章</a:t>
            </a:r>
          </a:p>
          <a:p xmlns:a="http://schemas.openxmlformats.org/drawingml/2006/main">
            <a:pPr algn="ctr">
              <a:buNone/>
            </a:pPr>
            <a:r>
              <a:rPr sz="2000">
                <a:solidFill>
                  <a:srgbClr val="FFFFFF"/>
                </a:solidFill>
                <a:latin typeface="Georgia"/>
                <a:ea typeface="Georgia"/>
                <a:cs typeface="Georgia"/>
              </a:rPr>
              <a:t>Jeremiah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  |  Jeremiah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耶和華說：以色列啊， 你若回來歸向我， 若從我眼前除掉你可憎的[偶像]， 你就不被遷移。</a:t>
            </a:r>
          </a:p>
          <a:p xmlns:a="http://schemas.openxmlformats.org/drawingml/2006/main">
            <a:pPr algn="ctr">
              <a:buNone/>
            </a:pPr>
            <a:r>
              <a:rPr sz="2100">
                <a:solidFill>
                  <a:srgbClr val="FFFFFF"/>
                </a:solidFill>
                <a:latin typeface="Georgia"/>
                <a:ea typeface="Georgia"/>
                <a:cs typeface="Georgia"/>
              </a:rPr>
              <a:t>If thou wilt return, O Israel, saith the LORD, return unto me: and if thou wilt put away thine abominations out of my sight, then shalt thou not remove.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  |  Jeremiah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你必憑誠實、公平、公義， 指着永生的耶和華起誓； 列國必因耶和華稱自己為有福， 也必因他誇耀。</a:t>
            </a:r>
          </a:p>
          <a:p xmlns:a="http://schemas.openxmlformats.org/drawingml/2006/main">
            <a:pPr algn="ctr">
              <a:buNone/>
            </a:pPr>
            <a:r>
              <a:rPr sz="2100">
                <a:solidFill>
                  <a:srgbClr val="FFFFFF"/>
                </a:solidFill>
                <a:latin typeface="Georgia"/>
                <a:ea typeface="Georgia"/>
                <a:cs typeface="Georgia"/>
              </a:rPr>
              <a:t>And thou shalt swear, The LORD liveth, in truth, in judgment, and in righteousness; and the nations shall bless themselves in him, and in him shall they glory.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4:3  |  Jeremiah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耶和華對猶大和耶路撒冷人如此說： 要開墾你們的荒地， 不要撒種在荊棘中。</a:t>
            </a:r>
          </a:p>
          <a:p xmlns:a="http://schemas.openxmlformats.org/drawingml/2006/main">
            <a:pPr algn="ctr">
              <a:buNone/>
            </a:pPr>
            <a:r>
              <a:rPr sz="2400">
                <a:solidFill>
                  <a:srgbClr val="FFFFFF"/>
                </a:solidFill>
                <a:latin typeface="Georgia"/>
                <a:ea typeface="Georgia"/>
                <a:cs typeface="Georgia"/>
              </a:rPr>
              <a:t>For thus saith the LORD to the men of Judah and Jerusalem, Break up your fallow ground, and sow not among thorns.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  |  Jeremiah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猶大人和耶路撒冷的居民哪， 你們當自行割禮，歸耶和華， 將心裏的污穢除掉； 恐怕我的忿怒因你們的惡行發作， 如火着起， 甚至無人能以熄滅！</a:t>
            </a:r>
          </a:p>
          <a:p xmlns:a="http://schemas.openxmlformats.org/drawingml/2006/main">
            <a:pPr algn="ctr">
              <a:buNone/>
            </a:pPr>
            <a:r>
              <a:rPr sz="1800">
                <a:solidFill>
                  <a:srgbClr val="FFFFFF"/>
                </a:solidFill>
                <a:latin typeface="Georgia"/>
                <a:ea typeface="Georgia"/>
                <a:cs typeface="Georgia"/>
              </a:rPr>
              <a:t>Circumcise yourselves to the LORD, and take away the foreskins of your heart, ye men of Judah and inhabitants of Jerusalem: lest my fury come forth like fire, and burn that none can quench it, because of the evil of your doings.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4:5  |  Jeremiah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你們當傳揚在猶大， 宣告在耶路撒冷說： 你們當在國中吹角，高聲呼叫說： 你們當聚集！ 我們好進入堅固城！</a:t>
            </a:r>
          </a:p>
          <a:p xmlns:a="http://schemas.openxmlformats.org/drawingml/2006/main">
            <a:pPr algn="ctr">
              <a:buNone/>
            </a:pPr>
            <a:r>
              <a:rPr sz="2100">
                <a:solidFill>
                  <a:srgbClr val="FFFFFF"/>
                </a:solidFill>
                <a:latin typeface="Georgia"/>
                <a:ea typeface="Georgia"/>
                <a:cs typeface="Georgia"/>
              </a:rPr>
              <a:t>Declare ye in Judah, and publish in Jerusalem; and say, Blow ye the trumpet in the land: cry, gather together, and say, Assemble yourselves, and let us go into the defenced cities.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4:6  |  Jeremiah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應當向錫安豎立大旗。 要逃避，不要遲延， 因我必使災禍與大毀滅從北方來到。</a:t>
            </a:r>
          </a:p>
          <a:p xmlns:a="http://schemas.openxmlformats.org/drawingml/2006/main">
            <a:pPr algn="ctr">
              <a:buNone/>
            </a:pPr>
            <a:r>
              <a:rPr sz="2400">
                <a:solidFill>
                  <a:srgbClr val="FFFFFF"/>
                </a:solidFill>
                <a:latin typeface="Georgia"/>
                <a:ea typeface="Georgia"/>
                <a:cs typeface="Georgia"/>
              </a:rPr>
              <a:t>Set up the standard toward Zion: retire, stay not: for I will bring evil from the north, and a great destruction.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4:7  |  Jeremiah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有獅子從密林中上來， 是毀壞列國的。 牠已經動身出離本處， 要使你的地荒涼， 使你的城邑變為荒場無人居住。</a:t>
            </a:r>
          </a:p>
          <a:p xmlns:a="http://schemas.openxmlformats.org/drawingml/2006/main">
            <a:pPr algn="ctr">
              <a:buNone/>
            </a:pPr>
            <a:r>
              <a:rPr sz="2100">
                <a:solidFill>
                  <a:srgbClr val="FFFFFF"/>
                </a:solidFill>
                <a:latin typeface="Georgia"/>
                <a:ea typeface="Georgia"/>
                <a:cs typeface="Georgia"/>
              </a:rPr>
              <a:t>The lion is come up from his thicket, and the destroyer of the Gentiles is on his way; he is gone forth from his place to make thy land desolate; and thy cities shall be laid waste, without an inhabitant.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  |  Jeremiah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因此，你們當腰束麻布，大聲哀號， 因為耶和華的烈怒沒有向我們轉消。</a:t>
            </a:r>
          </a:p>
          <a:p xmlns:a="http://schemas.openxmlformats.org/drawingml/2006/main">
            <a:pPr algn="ctr">
              <a:buNone/>
            </a:pPr>
            <a:r>
              <a:rPr sz="2400">
                <a:solidFill>
                  <a:srgbClr val="FFFFFF"/>
                </a:solidFill>
                <a:latin typeface="Georgia"/>
                <a:ea typeface="Georgia"/>
                <a:cs typeface="Georgia"/>
              </a:rPr>
              <a:t>For this gird you with sackcloth, lament and howl: for the fierce anger of the LORD is not turned back from us.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4:9  |  Jeremiah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耶和華說：「到那時，君王和首領的心都要消滅；祭司都要驚奇，先知都要詫異。」</a:t>
            </a:r>
          </a:p>
          <a:p xmlns:a="http://schemas.openxmlformats.org/drawingml/2006/main">
            <a:pPr algn="ctr">
              <a:buNone/>
            </a:pPr>
            <a:r>
              <a:rPr sz="2100">
                <a:solidFill>
                  <a:srgbClr val="FFFFFF"/>
                </a:solidFill>
                <a:latin typeface="Georgia"/>
                <a:ea typeface="Georgia"/>
                <a:cs typeface="Georgia"/>
              </a:rPr>
              <a:t>And it shall come to pass at that day, saith the LORD, that the heart of the king shall perish, and the heart of the princes; and the priests shall be astonished, and the prophets shall wonder.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4:10  |  Jeremiah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我說：「哀哉！主耶和華啊，你真是大大地欺哄這百姓和耶路撒冷，說：『你們必得平安。』其實刀劍害及性命了。」</a:t>
            </a:r>
          </a:p>
          <a:p xmlns:a="http://schemas.openxmlformats.org/drawingml/2006/main">
            <a:pPr algn="ctr">
              <a:buNone/>
            </a:pPr>
            <a:r>
              <a:rPr sz="2100">
                <a:solidFill>
                  <a:srgbClr val="FFFFFF"/>
                </a:solidFill>
                <a:latin typeface="Georgia"/>
                <a:ea typeface="Georgia"/>
                <a:cs typeface="Georgia"/>
              </a:rPr>
              <a:t>Then said I, Ah, Lord GOD! surely thou hast greatly deceived this people and Jerusalem, saying, Ye shall have peace; whereas the sword reacheth unto the soul.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4:11  |  Jeremiah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那時，必有話對這百姓和耶路撒冷說：「有一陣熱風從曠野淨光的高處向我的眾民颳來，不是為簸揚，也不是為揚淨。</a:t>
            </a:r>
          </a:p>
          <a:p xmlns:a="http://schemas.openxmlformats.org/drawingml/2006/main">
            <a:pPr algn="ctr">
              <a:buNone/>
            </a:pPr>
            <a:r>
              <a:rPr sz="2100">
                <a:solidFill>
                  <a:srgbClr val="FFFFFF"/>
                </a:solidFill>
                <a:latin typeface="Georgia"/>
                <a:ea typeface="Georgia"/>
                <a:cs typeface="Georgia"/>
              </a:rPr>
              <a:t>At that time shall it be said to this people and to Jerusalem, A dry wind of the high places in the wilderness toward the daughter of my people, not to fan, nor to cleanse,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4:12  |  Jeremiah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必有一陣更大的風從這些地方為我颳來；現在我又必發出判語，攻擊他們。」</a:t>
            </a:r>
          </a:p>
          <a:p xmlns:a="http://schemas.openxmlformats.org/drawingml/2006/main">
            <a:pPr algn="ctr">
              <a:buNone/>
            </a:pPr>
            <a:r>
              <a:rPr sz="2400">
                <a:solidFill>
                  <a:srgbClr val="FFFFFF"/>
                </a:solidFill>
                <a:latin typeface="Georgia"/>
                <a:ea typeface="Georgia"/>
                <a:cs typeface="Georgia"/>
              </a:rPr>
              <a:t>Even a full wind from those places shall come unto me: now also will I give sentence against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4:13  |  Jeremiah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看哪，仇敵必如雲上來； 他的戰車如旋風， 他的馬匹比鷹更快。 我們有禍了！ 我們敗落了！</a:t>
            </a:r>
          </a:p>
          <a:p xmlns:a="http://schemas.openxmlformats.org/drawingml/2006/main">
            <a:pPr algn="ctr">
              <a:buNone/>
            </a:pPr>
            <a:r>
              <a:rPr sz="2100">
                <a:solidFill>
                  <a:srgbClr val="FFFFFF"/>
                </a:solidFill>
                <a:latin typeface="Georgia"/>
                <a:ea typeface="Georgia"/>
                <a:cs typeface="Georgia"/>
              </a:rPr>
              <a:t>Behold, he shall come up as clouds, and his chariots shall be as a whirlwind: his horses are swifter than eagles. Woe unto us! for we are spoiled.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4:14  |  Jeremiah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耶路撒冷啊，你當洗去心中的惡， 使你可以得救。 惡念存在你心裏要到幾時呢？</a:t>
            </a:r>
          </a:p>
          <a:p xmlns:a="http://schemas.openxmlformats.org/drawingml/2006/main">
            <a:pPr algn="ctr">
              <a:buNone/>
            </a:pPr>
            <a:r>
              <a:rPr sz="2400">
                <a:solidFill>
                  <a:srgbClr val="FFFFFF"/>
                </a:solidFill>
                <a:latin typeface="Georgia"/>
                <a:ea typeface="Georgia"/>
                <a:cs typeface="Georgia"/>
              </a:rPr>
              <a:t>O Jerusalem, wash thine heart from wickedness, that thou mayest be saved. How long shall thy vain thoughts lodge within thee?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4:15  |  Jeremiah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有聲音從但傳揚， 從以法蓮山報禍患。</a:t>
            </a:r>
          </a:p>
          <a:p xmlns:a="http://schemas.openxmlformats.org/drawingml/2006/main">
            <a:pPr algn="ctr">
              <a:buNone/>
            </a:pPr>
            <a:r>
              <a:rPr sz="2800">
                <a:solidFill>
                  <a:srgbClr val="FFFFFF"/>
                </a:solidFill>
                <a:latin typeface="Georgia"/>
                <a:ea typeface="Georgia"/>
                <a:cs typeface="Georgia"/>
              </a:rPr>
              <a:t>For a voice declareth from Dan, and publisheth affliction from mount Ephraim.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4:16  |  Jeremiah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你們當傳給列國， 報告攻擊耶路撒冷的事說： 有探望的人從遠方來到， 向猶大的城邑大聲吶喊。</a:t>
            </a:r>
          </a:p>
          <a:p xmlns:a="http://schemas.openxmlformats.org/drawingml/2006/main">
            <a:pPr algn="ctr">
              <a:buNone/>
            </a:pPr>
            <a:r>
              <a:rPr sz="2100">
                <a:solidFill>
                  <a:srgbClr val="FFFFFF"/>
                </a:solidFill>
                <a:latin typeface="Georgia"/>
                <a:ea typeface="Georgia"/>
                <a:cs typeface="Georgia"/>
              </a:rPr>
              <a:t>Make ye mention to the nations; behold, publish against Jerusalem, that watchers come from a far country, and give out their voice against the cities of Judah.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4:17  |  Jeremiah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他們周圍攻擊耶路撒冷， 好像看守田園的， 因為她背叛了我。 這是耶和華說的。</a:t>
            </a:r>
          </a:p>
          <a:p xmlns:a="http://schemas.openxmlformats.org/drawingml/2006/main">
            <a:pPr algn="ctr">
              <a:buNone/>
            </a:pPr>
            <a:r>
              <a:rPr sz="2400">
                <a:solidFill>
                  <a:srgbClr val="FFFFFF"/>
                </a:solidFill>
                <a:latin typeface="Georgia"/>
                <a:ea typeface="Georgia"/>
                <a:cs typeface="Georgia"/>
              </a:rPr>
              <a:t>As keepers of a field, are they against her round about; because she hath been rebellious against me, saith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4:18  |  Jeremiah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你的行動，你的作為，招惹這事； 這是你罪惡的結果， 實在是苦， 是害及你心了！</a:t>
            </a:r>
          </a:p>
          <a:p xmlns:a="http://schemas.openxmlformats.org/drawingml/2006/main">
            <a:pPr algn="ctr">
              <a:buNone/>
            </a:pPr>
            <a:r>
              <a:rPr sz="2400">
                <a:solidFill>
                  <a:srgbClr val="FFFFFF"/>
                </a:solidFill>
                <a:latin typeface="Georgia"/>
                <a:ea typeface="Georgia"/>
                <a:cs typeface="Georgia"/>
              </a:rPr>
              <a:t>Thy way and thy doings have procured these things unto thee; this is thy wickedness, because it is bitter, because it reacheth unto thine heart.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4:19  |  Jeremiah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我的肺腑啊，我的肺腑啊，我心疼痛！ 我心在我裏面煩躁不安。 我不能靜默不言， 因為我已經聽見角聲和打仗的喊聲。</a:t>
            </a:r>
          </a:p>
          <a:p xmlns:a="http://schemas.openxmlformats.org/drawingml/2006/main">
            <a:pPr algn="ctr">
              <a:buNone/>
            </a:pPr>
            <a:r>
              <a:rPr sz="2100">
                <a:solidFill>
                  <a:srgbClr val="FFFFFF"/>
                </a:solidFill>
                <a:latin typeface="Georgia"/>
                <a:ea typeface="Georgia"/>
                <a:cs typeface="Georgia"/>
              </a:rPr>
              <a:t>My bowels, my bowels! I am pained at my very heart; my heart maketh a noise in me; I cannot hold my peace, because thou hast heard, O my soul, the sound of the trumpet, the alarm of war.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4:20  |  Jeremiah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毀壞的信息連絡不絕， 因為全地荒廢。 我的帳棚忽然毀壞； 我的幔子頃刻破裂。</a:t>
            </a:r>
          </a:p>
          <a:p xmlns:a="http://schemas.openxmlformats.org/drawingml/2006/main">
            <a:pPr algn="ctr">
              <a:buNone/>
            </a:pPr>
            <a:r>
              <a:rPr sz="2400">
                <a:solidFill>
                  <a:srgbClr val="FFFFFF"/>
                </a:solidFill>
                <a:latin typeface="Georgia"/>
                <a:ea typeface="Georgia"/>
                <a:cs typeface="Georgia"/>
              </a:rPr>
              <a:t>Destruction upon destruction is cried; for the whole land is spoiled: suddenly are my tents spoiled, and my curtains in a moment.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4:21  |  Jeremiah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我看見大旗，聽見角聲， 要到幾時呢？</a:t>
            </a:r>
          </a:p>
          <a:p xmlns:a="http://schemas.openxmlformats.org/drawingml/2006/main">
            <a:pPr algn="ctr">
              <a:buNone/>
            </a:pPr>
            <a:r>
              <a:rPr sz="2800">
                <a:solidFill>
                  <a:srgbClr val="FFFFFF"/>
                </a:solidFill>
                <a:latin typeface="Georgia"/>
                <a:ea typeface="Georgia"/>
                <a:cs typeface="Georgia"/>
              </a:rPr>
              <a:t>How long shall I see the standard, and hear the sound of the trumpet?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4:22  |  Jeremiah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[耶和華說]：我的百姓愚頑，不認識我； 他們是愚昧無知的兒女， 有智慧行惡，沒有知識行善。</a:t>
            </a:r>
          </a:p>
          <a:p xmlns:a="http://schemas.openxmlformats.org/drawingml/2006/main">
            <a:pPr algn="ctr">
              <a:buNone/>
            </a:pPr>
            <a:r>
              <a:rPr sz="2100">
                <a:solidFill>
                  <a:srgbClr val="FFFFFF"/>
                </a:solidFill>
                <a:latin typeface="Georgia"/>
                <a:ea typeface="Georgia"/>
                <a:cs typeface="Georgia"/>
              </a:rPr>
              <a:t>For my people is foolish, they have not known me; they are sottish children, and they have none understanding: they are wise to do evil, but to do good they have no knowledge.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4:23  |  Jeremiah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[先知說]：我觀看地， 不料，地是空虛混沌； 我觀看天，天也無光。</a:t>
            </a:r>
          </a:p>
          <a:p xmlns:a="http://schemas.openxmlformats.org/drawingml/2006/main">
            <a:pPr algn="ctr">
              <a:buNone/>
            </a:pPr>
            <a:r>
              <a:rPr sz="2400">
                <a:solidFill>
                  <a:srgbClr val="FFFFFF"/>
                </a:solidFill>
                <a:latin typeface="Georgia"/>
                <a:ea typeface="Georgia"/>
                <a:cs typeface="Georgia"/>
              </a:rPr>
              <a:t>I beheld the earth, and, lo, it was without form, and void; and the heavens, and they had no light.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4:24  |  Jeremiah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我觀看大山，不料，盡都震動， 小山也都搖來搖去。</a:t>
            </a:r>
          </a:p>
          <a:p xmlns:a="http://schemas.openxmlformats.org/drawingml/2006/main">
            <a:pPr algn="ctr">
              <a:buNone/>
            </a:pPr>
            <a:r>
              <a:rPr sz="2800">
                <a:solidFill>
                  <a:srgbClr val="FFFFFF"/>
                </a:solidFill>
                <a:latin typeface="Georgia"/>
                <a:ea typeface="Georgia"/>
                <a:cs typeface="Georgia"/>
              </a:rPr>
              <a:t>I beheld the mountains, and, lo, they trembled, and all the hills moved lightly.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4:25  |  Jeremiah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我觀看，不料，無人； 空中的飛鳥也都躲避。</a:t>
            </a:r>
          </a:p>
          <a:p xmlns:a="http://schemas.openxmlformats.org/drawingml/2006/main">
            <a:pPr algn="ctr">
              <a:buNone/>
            </a:pPr>
            <a:r>
              <a:rPr sz="2800">
                <a:solidFill>
                  <a:srgbClr val="FFFFFF"/>
                </a:solidFill>
                <a:latin typeface="Georgia"/>
                <a:ea typeface="Georgia"/>
                <a:cs typeface="Georgia"/>
              </a:rPr>
              <a:t>I beheld, and, lo, there was no man, and all the birds of the heavens were fled.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4:26  |  Jeremiah 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我觀看，不料，肥田變為荒地； 一切城邑在耶和華面前， 因他的烈怒都被拆毀。</a:t>
            </a:r>
          </a:p>
          <a:p xmlns:a="http://schemas.openxmlformats.org/drawingml/2006/main">
            <a:pPr algn="ctr">
              <a:buNone/>
            </a:pPr>
            <a:r>
              <a:rPr sz="2100">
                <a:solidFill>
                  <a:srgbClr val="FFFFFF"/>
                </a:solidFill>
                <a:latin typeface="Georgia"/>
                <a:ea typeface="Georgia"/>
                <a:cs typeface="Georgia"/>
              </a:rPr>
              <a:t>I beheld, and, lo, the fruitful place was a wilderness, and all the cities thereof were broken down at the presence of the LORD, and by his fierce anger.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4:27  |  Jeremiah 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耶和華如此說：全地必然荒涼， 我卻不毀滅淨盡。</a:t>
            </a:r>
          </a:p>
          <a:p xmlns:a="http://schemas.openxmlformats.org/drawingml/2006/main">
            <a:pPr algn="ctr">
              <a:buNone/>
            </a:pPr>
            <a:r>
              <a:rPr sz="2400">
                <a:solidFill>
                  <a:srgbClr val="FFFFFF"/>
                </a:solidFill>
                <a:latin typeface="Georgia"/>
                <a:ea typeface="Georgia"/>
                <a:cs typeface="Georgia"/>
              </a:rPr>
              <a:t>For thus hath the LORD said, The whole land shall be desolate; yet will I not make a full end.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4:28  |  Jeremiah 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因此，地要悲哀， 在上的天也必黑暗； 因為我言已出，我意已定， 必不後悔，也不轉意不做。</a:t>
            </a:r>
          </a:p>
          <a:p xmlns:a="http://schemas.openxmlformats.org/drawingml/2006/main">
            <a:pPr algn="ctr">
              <a:buNone/>
            </a:pPr>
            <a:r>
              <a:rPr sz="2100">
                <a:solidFill>
                  <a:srgbClr val="FFFFFF"/>
                </a:solidFill>
                <a:latin typeface="Georgia"/>
                <a:ea typeface="Georgia"/>
                <a:cs typeface="Georgia"/>
              </a:rPr>
              <a:t>For this shall the earth mourn, and the heavens above be black: because I have spoken it, I have purposed it, and will not repent, neither will I turn back from it.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4:29  |  Jeremiah 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各城的人因馬兵和弓箭手的響聲就都逃跑， 進入密林，爬上磐石； 各城被撇下， 無人住在其中。</a:t>
            </a:r>
          </a:p>
          <a:p xmlns:a="http://schemas.openxmlformats.org/drawingml/2006/main">
            <a:pPr algn="ctr">
              <a:buNone/>
            </a:pPr>
            <a:r>
              <a:rPr sz="2100">
                <a:solidFill>
                  <a:srgbClr val="FFFFFF"/>
                </a:solidFill>
                <a:latin typeface="Georgia"/>
                <a:ea typeface="Georgia"/>
                <a:cs typeface="Georgia"/>
              </a:rPr>
              <a:t>The whole city shall flee for the noise of the horsemen and bowmen; they shall go into thickets, and climb up upon the rocks: every city shall be forsaken, and not a man dwell therein.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4:30  |  Jeremiah 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你淒涼的時候要怎樣行呢？ 你雖穿上朱紅[衣服]， 佩戴黃金裝飾， 用顏料修飾眼目， 這樣標緻是枉然的！ 戀愛[你的]藐視你， 並且尋索你的性命。</a:t>
            </a:r>
          </a:p>
          <a:p xmlns:a="http://schemas.openxmlformats.org/drawingml/2006/main">
            <a:pPr algn="ctr">
              <a:buNone/>
            </a:pPr>
            <a:r>
              <a:rPr sz="1800">
                <a:solidFill>
                  <a:srgbClr val="FFFFFF"/>
                </a:solidFill>
                <a:latin typeface="Georgia"/>
                <a:ea typeface="Georgia"/>
                <a:cs typeface="Georgia"/>
              </a:rPr>
              <a:t>And when thou art spoiled, what wilt thou do? Though thou clothest thyself with crimson, though thou deckest thee with ornaments of gold, though thou rentest thy face with painting, in vain shalt thou make thyself fair; thy lovers will despise thee, they will seek thy life.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4:31  |  Jeremiah 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我聽見有聲音，彷彿婦人產難的聲音， 好像生頭胎疼痛[的聲音]， 是錫安女子的聲音； 她喘着氣、挓挲手， [說]：我有禍了！ 在殺人的跟前，我的心發昏了。</a:t>
            </a:r>
          </a:p>
          <a:p xmlns:a="http://schemas.openxmlformats.org/drawingml/2006/main">
            <a:pPr algn="ctr">
              <a:buNone/>
            </a:pPr>
            <a:r>
              <a:rPr sz="1800">
                <a:solidFill>
                  <a:srgbClr val="FFFFFF"/>
                </a:solidFill>
                <a:latin typeface="Georgia"/>
                <a:ea typeface="Georgia"/>
                <a:cs typeface="Georgia"/>
              </a:rPr>
              <a:t>For I have heard a voice as of a woman in travail, and the anguish as of her that bringeth forth her first child, the voice of the daughter of Zion, that bewaileth herself, that spreadeth her hands, saying, Woe is me now! for my soul is wearied because of murderers.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2026-08-30T04:11:39.3710000Z</dcterms:created>
  <dcterms:modified xsi:type="dcterms:W3CDTF">2026-08-30T04:11:39.3710000Z</dcterms:modified>
</coreProperties>
</file>