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ef8674e4f5c40f0" /><Relationship Type="http://schemas.openxmlformats.org/officeDocument/2006/relationships/extended-properties" Target="/docProps/app.xml" Id="Ra599d411872e4303" /><Relationship Type="http://schemas.openxmlformats.org/officeDocument/2006/relationships/officeDocument" Target="/ppt/presentation.xml" Id="Rf9d3f70c95b14672" /></Relationships>
</file>

<file path=ppt/presentation.xml><?xml version="1.0" encoding="utf-8"?>
<p:presentation xmlns:p="http://schemas.openxmlformats.org/presentationml/2006/main">
  <p:sldMasterIdLst>
    <p:sldMasterId xmlns:r="http://schemas.openxmlformats.org/officeDocument/2006/relationships" id="2147483648" r:id="Rc504947cbf4e422b"/>
  </p:sldMasterIdLst>
  <p:notesMasterIdLst>
    <p:notesMasterId xmlns:r="http://schemas.openxmlformats.org/officeDocument/2006/relationships" r:id="R23547088c69b4e8f"/>
  </p:notesMasterIdLst>
  <p:sldIdLst>
    <p:sldId xmlns:r="http://schemas.openxmlformats.org/officeDocument/2006/relationships" id="256" r:id="R3a1bf31a9d5a409b"/>
    <p:sldId xmlns:r="http://schemas.openxmlformats.org/officeDocument/2006/relationships" id="257" r:id="Rd4d4448e6f3142f6"/>
    <p:sldId xmlns:r="http://schemas.openxmlformats.org/officeDocument/2006/relationships" id="258" r:id="Rf237b9d4f57346e3"/>
    <p:sldId xmlns:r="http://schemas.openxmlformats.org/officeDocument/2006/relationships" id="259" r:id="R61d8fb961510497d"/>
    <p:sldId xmlns:r="http://schemas.openxmlformats.org/officeDocument/2006/relationships" id="260" r:id="Reeeec8ded1b14942"/>
    <p:sldId xmlns:r="http://schemas.openxmlformats.org/officeDocument/2006/relationships" id="261" r:id="R5379aa6a7cbd4aa3"/>
    <p:sldId xmlns:r="http://schemas.openxmlformats.org/officeDocument/2006/relationships" id="262" r:id="R63642983aaa1442f"/>
    <p:sldId xmlns:r="http://schemas.openxmlformats.org/officeDocument/2006/relationships" id="263" r:id="R2ad5d22be8ca443e"/>
    <p:sldId xmlns:r="http://schemas.openxmlformats.org/officeDocument/2006/relationships" id="264" r:id="Rc1733ea1c28a43b2"/>
    <p:sldId xmlns:r="http://schemas.openxmlformats.org/officeDocument/2006/relationships" id="265" r:id="R7a412e2a9b11491f"/>
    <p:sldId xmlns:r="http://schemas.openxmlformats.org/officeDocument/2006/relationships" id="266" r:id="Rc9a7641bb7d548bd"/>
    <p:sldId xmlns:r="http://schemas.openxmlformats.org/officeDocument/2006/relationships" id="267" r:id="R3336b57ada184b9b"/>
    <p:sldId xmlns:r="http://schemas.openxmlformats.org/officeDocument/2006/relationships" id="268" r:id="Rb43d3e75c08b4048"/>
    <p:sldId xmlns:r="http://schemas.openxmlformats.org/officeDocument/2006/relationships" id="269" r:id="R78233ac47d4946d0"/>
    <p:sldId xmlns:r="http://schemas.openxmlformats.org/officeDocument/2006/relationships" id="270" r:id="R13f4227a32e14139"/>
    <p:sldId xmlns:r="http://schemas.openxmlformats.org/officeDocument/2006/relationships" id="271" r:id="R60bc6ee829044c65"/>
    <p:sldId xmlns:r="http://schemas.openxmlformats.org/officeDocument/2006/relationships" id="272" r:id="Rf2e14d6eba9d404d"/>
    <p:sldId xmlns:r="http://schemas.openxmlformats.org/officeDocument/2006/relationships" id="273" r:id="Rf2471427e2714053"/>
    <p:sldId xmlns:r="http://schemas.openxmlformats.org/officeDocument/2006/relationships" id="274" r:id="R7d6cb1629fc145d3"/>
    <p:sldId xmlns:r="http://schemas.openxmlformats.org/officeDocument/2006/relationships" id="275" r:id="R681b04dbdfe5447a"/>
    <p:sldId xmlns:r="http://schemas.openxmlformats.org/officeDocument/2006/relationships" id="276" r:id="R12fa831f178e45c7"/>
    <p:sldId xmlns:r="http://schemas.openxmlformats.org/officeDocument/2006/relationships" id="277" r:id="Rb9f3a37adecb46d9"/>
    <p:sldId xmlns:r="http://schemas.openxmlformats.org/officeDocument/2006/relationships" id="278" r:id="R8d94ad9078624c87"/>
    <p:sldId xmlns:r="http://schemas.openxmlformats.org/officeDocument/2006/relationships" id="279" r:id="R42ac772aab084e1f"/>
    <p:sldId xmlns:r="http://schemas.openxmlformats.org/officeDocument/2006/relationships" id="280" r:id="R5b87e0e2b2294570"/>
    <p:sldId xmlns:r="http://schemas.openxmlformats.org/officeDocument/2006/relationships" id="281" r:id="R08f1a5fbce2143a6"/>
    <p:sldId xmlns:r="http://schemas.openxmlformats.org/officeDocument/2006/relationships" id="282" r:id="R66d4fa9ff8bf485a"/>
    <p:sldId xmlns:r="http://schemas.openxmlformats.org/officeDocument/2006/relationships" id="283" r:id="Rd75c9ee239ea47f5"/>
    <p:sldId xmlns:r="http://schemas.openxmlformats.org/officeDocument/2006/relationships" id="284" r:id="R70f3bbda06524d5f"/>
    <p:sldId xmlns:r="http://schemas.openxmlformats.org/officeDocument/2006/relationships" id="285" r:id="R4961ca9133a84379"/>
    <p:sldId xmlns:r="http://schemas.openxmlformats.org/officeDocument/2006/relationships" id="286" r:id="Re0b3b17e1fef4844"/>
    <p:sldId xmlns:r="http://schemas.openxmlformats.org/officeDocument/2006/relationships" id="287" r:id="Rae4863a3482d468e"/>
    <p:sldId xmlns:r="http://schemas.openxmlformats.org/officeDocument/2006/relationships" id="288" r:id="Rbb268715010742aa"/>
    <p:sldId xmlns:r="http://schemas.openxmlformats.org/officeDocument/2006/relationships" id="289" r:id="R6c679411c4a14851"/>
    <p:sldId xmlns:r="http://schemas.openxmlformats.org/officeDocument/2006/relationships" id="290" r:id="Rec06eeb90b854aa0"/>
    <p:sldId xmlns:r="http://schemas.openxmlformats.org/officeDocument/2006/relationships" id="291" r:id="R1eae8f9b0cdd4667"/>
    <p:sldId xmlns:r="http://schemas.openxmlformats.org/officeDocument/2006/relationships" id="292" r:id="Ra8d8f24612a94eb6"/>
    <p:sldId xmlns:r="http://schemas.openxmlformats.org/officeDocument/2006/relationships" id="293" r:id="Refa1100d260e445a"/>
    <p:sldId xmlns:r="http://schemas.openxmlformats.org/officeDocument/2006/relationships" id="294" r:id="R74bb60f8ff2c4516"/>
    <p:sldId xmlns:r="http://schemas.openxmlformats.org/officeDocument/2006/relationships" id="295" r:id="R6bb77f363fb34083"/>
    <p:sldId xmlns:r="http://schemas.openxmlformats.org/officeDocument/2006/relationships" id="296" r:id="R6474d84d70ce41f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d0e28ff3aef46ff" /><Relationship Type="http://schemas.openxmlformats.org/officeDocument/2006/relationships/slideMaster" Target="/ppt/slideMasters/slideMaster1.xml" Id="Rc504947cbf4e422b" /><Relationship Type="http://schemas.openxmlformats.org/officeDocument/2006/relationships/notesMaster" Target="/ppt/notesMasters/notesMaster1.xml" Id="R23547088c69b4e8f" /><Relationship Type="http://schemas.openxmlformats.org/officeDocument/2006/relationships/presProps" Target="/ppt/presProps.xml" Id="R9085e0a0d60e4229" /><Relationship Type="http://schemas.openxmlformats.org/officeDocument/2006/relationships/tableStyles" Target="/ppt/tableStyles.xml" Id="R4aa7ec6f9d594d1f" /><Relationship Type="http://schemas.openxmlformats.org/officeDocument/2006/relationships/slide" Target="/ppt/slides/slide1.xml" Id="R3a1bf31a9d5a409b" /><Relationship Type="http://schemas.openxmlformats.org/officeDocument/2006/relationships/slide" Target="/ppt/slides/slide2.xml" Id="Rd4d4448e6f3142f6" /><Relationship Type="http://schemas.openxmlformats.org/officeDocument/2006/relationships/slide" Target="/ppt/slides/slide3.xml" Id="Rf237b9d4f57346e3" /><Relationship Type="http://schemas.openxmlformats.org/officeDocument/2006/relationships/slide" Target="/ppt/slides/slide4.xml" Id="R61d8fb961510497d" /><Relationship Type="http://schemas.openxmlformats.org/officeDocument/2006/relationships/slide" Target="/ppt/slides/slide5.xml" Id="Reeeec8ded1b14942" /><Relationship Type="http://schemas.openxmlformats.org/officeDocument/2006/relationships/slide" Target="/ppt/slides/slide6.xml" Id="R5379aa6a7cbd4aa3" /><Relationship Type="http://schemas.openxmlformats.org/officeDocument/2006/relationships/slide" Target="/ppt/slides/slide7.xml" Id="R63642983aaa1442f" /><Relationship Type="http://schemas.openxmlformats.org/officeDocument/2006/relationships/slide" Target="/ppt/slides/slide8.xml" Id="R2ad5d22be8ca443e" /><Relationship Type="http://schemas.openxmlformats.org/officeDocument/2006/relationships/slide" Target="/ppt/slides/slide9.xml" Id="Rc1733ea1c28a43b2" /><Relationship Type="http://schemas.openxmlformats.org/officeDocument/2006/relationships/slide" Target="/ppt/slides/slide10.xml" Id="R7a412e2a9b11491f" /><Relationship Type="http://schemas.openxmlformats.org/officeDocument/2006/relationships/slide" Target="/ppt/slides/slide11.xml" Id="Rc9a7641bb7d548bd" /><Relationship Type="http://schemas.openxmlformats.org/officeDocument/2006/relationships/slide" Target="/ppt/slides/slide12.xml" Id="R3336b57ada184b9b" /><Relationship Type="http://schemas.openxmlformats.org/officeDocument/2006/relationships/slide" Target="/ppt/slides/slide13.xml" Id="Rb43d3e75c08b4048" /><Relationship Type="http://schemas.openxmlformats.org/officeDocument/2006/relationships/slide" Target="/ppt/slides/slide14.xml" Id="R78233ac47d4946d0" /><Relationship Type="http://schemas.openxmlformats.org/officeDocument/2006/relationships/slide" Target="/ppt/slides/slide15.xml" Id="R13f4227a32e14139" /><Relationship Type="http://schemas.openxmlformats.org/officeDocument/2006/relationships/slide" Target="/ppt/slides/slide16.xml" Id="R60bc6ee829044c65" /><Relationship Type="http://schemas.openxmlformats.org/officeDocument/2006/relationships/slide" Target="/ppt/slides/slide17.xml" Id="Rf2e14d6eba9d404d" /><Relationship Type="http://schemas.openxmlformats.org/officeDocument/2006/relationships/slide" Target="/ppt/slides/slide18.xml" Id="Rf2471427e2714053" /><Relationship Type="http://schemas.openxmlformats.org/officeDocument/2006/relationships/slide" Target="/ppt/slides/slide19.xml" Id="R7d6cb1629fc145d3" /><Relationship Type="http://schemas.openxmlformats.org/officeDocument/2006/relationships/slide" Target="/ppt/slides/slide20.xml" Id="R681b04dbdfe5447a" /><Relationship Type="http://schemas.openxmlformats.org/officeDocument/2006/relationships/slide" Target="/ppt/slides/slide21.xml" Id="R12fa831f178e45c7" /><Relationship Type="http://schemas.openxmlformats.org/officeDocument/2006/relationships/slide" Target="/ppt/slides/slide22.xml" Id="Rb9f3a37adecb46d9" /><Relationship Type="http://schemas.openxmlformats.org/officeDocument/2006/relationships/slide" Target="/ppt/slides/slide23.xml" Id="R8d94ad9078624c87" /><Relationship Type="http://schemas.openxmlformats.org/officeDocument/2006/relationships/slide" Target="/ppt/slides/slide24.xml" Id="R42ac772aab084e1f" /><Relationship Type="http://schemas.openxmlformats.org/officeDocument/2006/relationships/slide" Target="/ppt/slides/slide25.xml" Id="R5b87e0e2b2294570" /><Relationship Type="http://schemas.openxmlformats.org/officeDocument/2006/relationships/slide" Target="/ppt/slides/slide26.xml" Id="R08f1a5fbce2143a6" /><Relationship Type="http://schemas.openxmlformats.org/officeDocument/2006/relationships/slide" Target="/ppt/slides/slide27.xml" Id="R66d4fa9ff8bf485a" /><Relationship Type="http://schemas.openxmlformats.org/officeDocument/2006/relationships/slide" Target="/ppt/slides/slide28.xml" Id="Rd75c9ee239ea47f5" /><Relationship Type="http://schemas.openxmlformats.org/officeDocument/2006/relationships/slide" Target="/ppt/slides/slide29.xml" Id="R70f3bbda06524d5f" /><Relationship Type="http://schemas.openxmlformats.org/officeDocument/2006/relationships/slide" Target="/ppt/slides/slide30.xml" Id="R4961ca9133a84379" /><Relationship Type="http://schemas.openxmlformats.org/officeDocument/2006/relationships/slide" Target="/ppt/slides/slide31.xml" Id="Re0b3b17e1fef4844" /><Relationship Type="http://schemas.openxmlformats.org/officeDocument/2006/relationships/slide" Target="/ppt/slides/slide32.xml" Id="Rae4863a3482d468e" /><Relationship Type="http://schemas.openxmlformats.org/officeDocument/2006/relationships/slide" Target="/ppt/slides/slide33.xml" Id="Rbb268715010742aa" /><Relationship Type="http://schemas.openxmlformats.org/officeDocument/2006/relationships/slide" Target="/ppt/slides/slide34.xml" Id="R6c679411c4a14851" /><Relationship Type="http://schemas.openxmlformats.org/officeDocument/2006/relationships/slide" Target="/ppt/slides/slide35.xml" Id="Rec06eeb90b854aa0" /><Relationship Type="http://schemas.openxmlformats.org/officeDocument/2006/relationships/slide" Target="/ppt/slides/slide36.xml" Id="R1eae8f9b0cdd4667" /><Relationship Type="http://schemas.openxmlformats.org/officeDocument/2006/relationships/slide" Target="/ppt/slides/slide37.xml" Id="Ra8d8f24612a94eb6" /><Relationship Type="http://schemas.openxmlformats.org/officeDocument/2006/relationships/slide" Target="/ppt/slides/slide38.xml" Id="Refa1100d260e445a" /><Relationship Type="http://schemas.openxmlformats.org/officeDocument/2006/relationships/slide" Target="/ppt/slides/slide39.xml" Id="R74bb60f8ff2c4516" /><Relationship Type="http://schemas.openxmlformats.org/officeDocument/2006/relationships/slide" Target="/ppt/slides/slide40.xml" Id="R6bb77f363fb34083" /><Relationship Type="http://schemas.openxmlformats.org/officeDocument/2006/relationships/slide" Target="/ppt/slides/slide41.xml" Id="R6474d84d70ce41f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1416c2973344f7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8a3d1c28f0e41e7" /><Relationship Type="http://schemas.openxmlformats.org/officeDocument/2006/relationships/notesMaster" Target="/ppt/notesMasters/notesMaster1.xml" Id="R51efae8824a14c75" /></Relationships>
</file>

<file path=ppt/notesSlides/_rels/notesSlide2.xml.rels>&#65279;<?xml version="1.0" encoding="utf-8"?><Relationships xmlns="http://schemas.openxmlformats.org/package/2006/relationships"><Relationship Type="http://schemas.openxmlformats.org/officeDocument/2006/relationships/slide" Target="/ppt/slides/slide2.xml" Id="R5de6b7fae47a4d9f" /><Relationship Type="http://schemas.openxmlformats.org/officeDocument/2006/relationships/notesMaster" Target="/ppt/notesMasters/notesMaster1.xml" Id="Rcff06865d0a648da" /></Relationships>
</file>

<file path=ppt/notesSlides/_rels/notesSlide3.xml.rels>&#65279;<?xml version="1.0" encoding="utf-8"?><Relationships xmlns="http://schemas.openxmlformats.org/package/2006/relationships"><Relationship Type="http://schemas.openxmlformats.org/officeDocument/2006/relationships/slide" Target="/ppt/slides/slide3.xml" Id="R09d3d34de1834cc6" /><Relationship Type="http://schemas.openxmlformats.org/officeDocument/2006/relationships/notesMaster" Target="/ppt/notesMasters/notesMaster1.xml" Id="Rb6c8796fe464424e" /></Relationships>
</file>

<file path=ppt/notesSlides/_rels/notesSlide4.xml.rels>&#65279;<?xml version="1.0" encoding="utf-8"?><Relationships xmlns="http://schemas.openxmlformats.org/package/2006/relationships"><Relationship Type="http://schemas.openxmlformats.org/officeDocument/2006/relationships/slide" Target="/ppt/slides/slide4.xml" Id="R791d7b19a5714d51" /><Relationship Type="http://schemas.openxmlformats.org/officeDocument/2006/relationships/notesMaster" Target="/ppt/notesMasters/notesMaster1.xml" Id="R364433d8744f43d6" /></Relationships>
</file>

<file path=ppt/notesSlides/_rels/notesSlide5.xml.rels>&#65279;<?xml version="1.0" encoding="utf-8"?><Relationships xmlns="http://schemas.openxmlformats.org/package/2006/relationships"><Relationship Type="http://schemas.openxmlformats.org/officeDocument/2006/relationships/slide" Target="/ppt/slides/slide5.xml" Id="Rde415066818e45a0" /><Relationship Type="http://schemas.openxmlformats.org/officeDocument/2006/relationships/notesMaster" Target="/ppt/notesMasters/notesMaster1.xml" Id="Rc27f6e2a64c14e5b" /></Relationships>
</file>

<file path=ppt/notesSlides/_rels/notesSlide6.xml.rels>&#65279;<?xml version="1.0" encoding="utf-8"?><Relationships xmlns="http://schemas.openxmlformats.org/package/2006/relationships"><Relationship Type="http://schemas.openxmlformats.org/officeDocument/2006/relationships/slide" Target="/ppt/slides/slide6.xml" Id="R83ff1cc117694d88" /><Relationship Type="http://schemas.openxmlformats.org/officeDocument/2006/relationships/notesMaster" Target="/ppt/notesMasters/notesMaster1.xml" Id="R3960cd76b3434fd0" /></Relationships>
</file>

<file path=ppt/notesSlides/_rels/notesSlide7.xml.rels>&#65279;<?xml version="1.0" encoding="utf-8"?><Relationships xmlns="http://schemas.openxmlformats.org/package/2006/relationships"><Relationship Type="http://schemas.openxmlformats.org/officeDocument/2006/relationships/slide" Target="/ppt/slides/slide7.xml" Id="R9083e6004ab64342" /><Relationship Type="http://schemas.openxmlformats.org/officeDocument/2006/relationships/notesMaster" Target="/ppt/notesMasters/notesMaster1.xml" Id="R9a65e5a8ec154a07" /></Relationships>
</file>

<file path=ppt/notesSlides/_rels/notesSlide8.xml.rels>&#65279;<?xml version="1.0" encoding="utf-8"?><Relationships xmlns="http://schemas.openxmlformats.org/package/2006/relationships"><Relationship Type="http://schemas.openxmlformats.org/officeDocument/2006/relationships/slide" Target="/ppt/slides/slide8.xml" Id="R8ba92e6039a2475f" /><Relationship Type="http://schemas.openxmlformats.org/officeDocument/2006/relationships/notesMaster" Target="/ppt/notesMasters/notesMaster1.xml" Id="Rb4433e38f6a9474d" /></Relationships>
</file>

<file path=ppt/notesSlides/_rels/notesSlide9.xml.rels>&#65279;<?xml version="1.0" encoding="utf-8"?><Relationships xmlns="http://schemas.openxmlformats.org/package/2006/relationships"><Relationship Type="http://schemas.openxmlformats.org/officeDocument/2006/relationships/slide" Target="/ppt/slides/slide9.xml" Id="Rd193d86e261b4be4" /><Relationship Type="http://schemas.openxmlformats.org/officeDocument/2006/relationships/notesMaster" Target="/ppt/notesMasters/notesMaster1.xml" Id="R87f0db9dc0974c1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2d1efcd882d429a" /><Relationship Type="http://schemas.openxmlformats.org/officeDocument/2006/relationships/notesMaster" Target="/ppt/notesMasters/notesMaster1.xml" Id="R90b3246ef4d0464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95d20d1d109498a" /><Relationship Type="http://schemas.openxmlformats.org/officeDocument/2006/relationships/notesMaster" Target="/ppt/notesMasters/notesMaster1.xml" Id="R9325da3776c84c7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d7ce44d422147d2" /><Relationship Type="http://schemas.openxmlformats.org/officeDocument/2006/relationships/notesMaster" Target="/ppt/notesMasters/notesMaster1.xml" Id="R5f43721ec608421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3c9e9fc9dd84f0d" /><Relationship Type="http://schemas.openxmlformats.org/officeDocument/2006/relationships/notesMaster" Target="/ppt/notesMasters/notesMaster1.xml" Id="R1d692646fdff467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2b7ac094fa7427a" /><Relationship Type="http://schemas.openxmlformats.org/officeDocument/2006/relationships/notesMaster" Target="/ppt/notesMasters/notesMaster1.xml" Id="R2ec5dd9aca1c446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d92470c385c45e1" /><Relationship Type="http://schemas.openxmlformats.org/officeDocument/2006/relationships/notesMaster" Target="/ppt/notesMasters/notesMaster1.xml" Id="R6bdb20b58d8b4cc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6e84d87fb7b4684" /><Relationship Type="http://schemas.openxmlformats.org/officeDocument/2006/relationships/notesMaster" Target="/ppt/notesMasters/notesMaster1.xml" Id="Rdb566df63ea6440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00a6194f4f14d2d" /><Relationship Type="http://schemas.openxmlformats.org/officeDocument/2006/relationships/notesMaster" Target="/ppt/notesMasters/notesMaster1.xml" Id="R0047bf5f7f3f43e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5e07d2fc1424f2d" /><Relationship Type="http://schemas.openxmlformats.org/officeDocument/2006/relationships/notesMaster" Target="/ppt/notesMasters/notesMaster1.xml" Id="R44cb0ec8680a47f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c8ae0fec83143bf" /><Relationship Type="http://schemas.openxmlformats.org/officeDocument/2006/relationships/notesMaster" Target="/ppt/notesMasters/notesMaster1.xml" Id="R78ff69cfdb45497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6b00bcd11014ba7" /><Relationship Type="http://schemas.openxmlformats.org/officeDocument/2006/relationships/notesMaster" Target="/ppt/notesMasters/notesMaster1.xml" Id="Ree40f0879875456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a69bb4d1d014578" /><Relationship Type="http://schemas.openxmlformats.org/officeDocument/2006/relationships/notesMaster" Target="/ppt/notesMasters/notesMaster1.xml" Id="R51a24d0aeff1469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944de61a483485e" /><Relationship Type="http://schemas.openxmlformats.org/officeDocument/2006/relationships/notesMaster" Target="/ppt/notesMasters/notesMaster1.xml" Id="Rb820ee5022c94b5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4b4afcde0444719" /><Relationship Type="http://schemas.openxmlformats.org/officeDocument/2006/relationships/notesMaster" Target="/ppt/notesMasters/notesMaster1.xml" Id="R0ab74ec1fe694e3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ae54303a2d7499b" /><Relationship Type="http://schemas.openxmlformats.org/officeDocument/2006/relationships/notesMaster" Target="/ppt/notesMasters/notesMaster1.xml" Id="Rf8bf9abe6a6f415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59f39b360274d69" /><Relationship Type="http://schemas.openxmlformats.org/officeDocument/2006/relationships/notesMaster" Target="/ppt/notesMasters/notesMaster1.xml" Id="R41ac3f52452c4c2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3387e1ad2cd4316" /><Relationship Type="http://schemas.openxmlformats.org/officeDocument/2006/relationships/notesMaster" Target="/ppt/notesMasters/notesMaster1.xml" Id="R430de211e9ed441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de46433e23942ca" /><Relationship Type="http://schemas.openxmlformats.org/officeDocument/2006/relationships/notesMaster" Target="/ppt/notesMasters/notesMaster1.xml" Id="R7ac1a94a5b33455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45c9269178d46cd" /><Relationship Type="http://schemas.openxmlformats.org/officeDocument/2006/relationships/notesMaster" Target="/ppt/notesMasters/notesMaster1.xml" Id="Rc306747e245946d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815b186ab0345f0" /><Relationship Type="http://schemas.openxmlformats.org/officeDocument/2006/relationships/notesMaster" Target="/ppt/notesMasters/notesMaster1.xml" Id="Re8c0cbd6628742c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8d9868a94864652" /><Relationship Type="http://schemas.openxmlformats.org/officeDocument/2006/relationships/notesMaster" Target="/ppt/notesMasters/notesMaster1.xml" Id="R79620d0cbd2d4e8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8d6b1a37cc84329" /><Relationship Type="http://schemas.openxmlformats.org/officeDocument/2006/relationships/notesMaster" Target="/ppt/notesMasters/notesMaster1.xml" Id="R922ea7b5e3f14025"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e5130960cf34f93" /><Relationship Type="http://schemas.openxmlformats.org/officeDocument/2006/relationships/notesMaster" Target="/ppt/notesMasters/notesMaster1.xml" Id="Rb9719f6daaad44b6"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32aba984df14fdc" /><Relationship Type="http://schemas.openxmlformats.org/officeDocument/2006/relationships/notesMaster" Target="/ppt/notesMasters/notesMaster1.xml" Id="R131634b54c34472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e30adc61b3947ec" /><Relationship Type="http://schemas.openxmlformats.org/officeDocument/2006/relationships/notesMaster" Target="/ppt/notesMasters/notesMaster1.xml" Id="R11e9d56f7a2c4ae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ac372193bb74a4b" /><Relationship Type="http://schemas.openxmlformats.org/officeDocument/2006/relationships/notesMaster" Target="/ppt/notesMasters/notesMaster1.xml" Id="R7d68a0abc2d64e85"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aa45ce47bd8d4d28" /><Relationship Type="http://schemas.openxmlformats.org/officeDocument/2006/relationships/notesMaster" Target="/ppt/notesMasters/notesMaster1.xml" Id="Ra20428af13a4473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c71dd96505294e22" /><Relationship Type="http://schemas.openxmlformats.org/officeDocument/2006/relationships/notesMaster" Target="/ppt/notesMasters/notesMaster1.xml" Id="R0fe9ac48da054fd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91356226c6c4f1b" /><Relationship Type="http://schemas.openxmlformats.org/officeDocument/2006/relationships/notesMaster" Target="/ppt/notesMasters/notesMaster1.xml" Id="R95dca7ef0d8e4353"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8ac886a377c543d5" /><Relationship Type="http://schemas.openxmlformats.org/officeDocument/2006/relationships/notesMaster" Target="/ppt/notesMasters/notesMaster1.xml" Id="R108edf5361a7477a"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7f14a84da47149a8" /><Relationship Type="http://schemas.openxmlformats.org/officeDocument/2006/relationships/notesMaster" Target="/ppt/notesMasters/notesMaster1.xml" Id="R5455dfbea24949a5"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704b5ae0b6554ba2" /><Relationship Type="http://schemas.openxmlformats.org/officeDocument/2006/relationships/notesMaster" Target="/ppt/notesMasters/notesMaster1.xml" Id="R1ab912736b01413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9cfbbc139d1407a" /><Relationship Type="http://schemas.openxmlformats.org/officeDocument/2006/relationships/image" Target="/ppt/media/image.png" Id="R9c0cdaaf58504797" /><Relationship Type="http://schemas.openxmlformats.org/officeDocument/2006/relationships/image" Target="/ppt/media/image2.png" Id="Rce03fb5013d7447e" /><Relationship Type="http://schemas.openxmlformats.org/officeDocument/2006/relationships/image" Target="/ppt/media/image.jpeg" Id="Rfaf0b9ac22174de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161f6918b78467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c0cdaaf5850479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e03fb5013d7447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af0b9ac22174de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25574023c494e88" /><Relationship Type="http://schemas.openxmlformats.org/officeDocument/2006/relationships/slideLayout" Target="/ppt/slideLayouts/slideLayout1.xml" Id="R52b9db97ac224f2e" /><Relationship Type="http://schemas.openxmlformats.org/officeDocument/2006/relationships/slideLayout" Target="/ppt/slideLayouts/slideLayout2.xml" Id="R8a218510b36d4b0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2b9db97ac224f2e"/>
    <p:sldLayoutId xmlns:r="http://schemas.openxmlformats.org/officeDocument/2006/relationships" id="2147483650" r:id="R8a218510b36d4b0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3d13125a8bd4477" /><Relationship Type="http://schemas.openxmlformats.org/officeDocument/2006/relationships/notesSlide" Target="/ppt/notesSlides/notesSlide1.xml" Id="R36f63019651843e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2d6390ec907469e" /><Relationship Type="http://schemas.openxmlformats.org/officeDocument/2006/relationships/notesSlide" Target="/ppt/notesSlides/notesSlide2.xml" Id="R8972c119afe14f3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4f5ebb109f741dd" /><Relationship Type="http://schemas.openxmlformats.org/officeDocument/2006/relationships/notesSlide" Target="/ppt/notesSlides/notesSlide3.xml" Id="R07eed6b210e340e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376ecbc28784888" /><Relationship Type="http://schemas.openxmlformats.org/officeDocument/2006/relationships/notesSlide" Target="/ppt/notesSlides/notesSlide4.xml" Id="R8e5f524405b9417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868f210f12840e1" /><Relationship Type="http://schemas.openxmlformats.org/officeDocument/2006/relationships/notesSlide" Target="/ppt/notesSlides/notesSlide5.xml" Id="R3c18c0e7dbd44cb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0108917950345d7" /><Relationship Type="http://schemas.openxmlformats.org/officeDocument/2006/relationships/notesSlide" Target="/ppt/notesSlides/notesSlide6.xml" Id="R50f338fe609c420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39e24f88f564778" /><Relationship Type="http://schemas.openxmlformats.org/officeDocument/2006/relationships/notesSlide" Target="/ppt/notesSlides/notesSlide7.xml" Id="R00612faea3124a3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540a1fba3c64d5a" /><Relationship Type="http://schemas.openxmlformats.org/officeDocument/2006/relationships/notesSlide" Target="/ppt/notesSlides/notesSlide8.xml" Id="Ra35a3a182bd7407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e90af8739ae40e8" /><Relationship Type="http://schemas.openxmlformats.org/officeDocument/2006/relationships/notesSlide" Target="/ppt/notesSlides/notesSlide9.xml" Id="Rf0e8a1ff7dd84ae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0207d33a4db4143" /><Relationship Type="http://schemas.openxmlformats.org/officeDocument/2006/relationships/notesSlide" Target="/ppt/notesSlides/notesSlide10.xml" Id="Re3e6e634e0d54e2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6600e3627ea4b8a" /><Relationship Type="http://schemas.openxmlformats.org/officeDocument/2006/relationships/notesSlide" Target="/ppt/notesSlides/notesSlide11.xml" Id="R6d358e1d175649d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7f6881d461b4245" /><Relationship Type="http://schemas.openxmlformats.org/officeDocument/2006/relationships/notesSlide" Target="/ppt/notesSlides/notesSlide12.xml" Id="R087f89bcc458447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f1a86b86ffd48eb" /><Relationship Type="http://schemas.openxmlformats.org/officeDocument/2006/relationships/notesSlide" Target="/ppt/notesSlides/notesSlide13.xml" Id="Rf6f8bcb4ca7d4fc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32c52592b104f9a" /><Relationship Type="http://schemas.openxmlformats.org/officeDocument/2006/relationships/notesSlide" Target="/ppt/notesSlides/notesSlide14.xml" Id="Rc4e714ab2d7e46f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b89de29748d40d8" /><Relationship Type="http://schemas.openxmlformats.org/officeDocument/2006/relationships/notesSlide" Target="/ppt/notesSlides/notesSlide15.xml" Id="R479dbcc53c4642e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b0203f37ab54333" /><Relationship Type="http://schemas.openxmlformats.org/officeDocument/2006/relationships/notesSlide" Target="/ppt/notesSlides/notesSlide16.xml" Id="R76b9d91d37f6416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4869c5b0d6b445f" /><Relationship Type="http://schemas.openxmlformats.org/officeDocument/2006/relationships/notesSlide" Target="/ppt/notesSlides/notesSlide17.xml" Id="R40ccc85fe171470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ee29d718a354110" /><Relationship Type="http://schemas.openxmlformats.org/officeDocument/2006/relationships/notesSlide" Target="/ppt/notesSlides/notesSlide18.xml" Id="R04f8e1f05f9b4f5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896740c7de44724" /><Relationship Type="http://schemas.openxmlformats.org/officeDocument/2006/relationships/notesSlide" Target="/ppt/notesSlides/notesSlide19.xml" Id="R1b6d33848e4c409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3f20acf4381448b" /><Relationship Type="http://schemas.openxmlformats.org/officeDocument/2006/relationships/notesSlide" Target="/ppt/notesSlides/notesSlide20.xml" Id="R693f38f3598440f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59a986616644fd1" /><Relationship Type="http://schemas.openxmlformats.org/officeDocument/2006/relationships/notesSlide" Target="/ppt/notesSlides/notesSlide21.xml" Id="Rbc2aeb34281e406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85511587ba44f0c" /><Relationship Type="http://schemas.openxmlformats.org/officeDocument/2006/relationships/notesSlide" Target="/ppt/notesSlides/notesSlide22.xml" Id="R842eda830c7143e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14a42e488f1b4c5a" /><Relationship Type="http://schemas.openxmlformats.org/officeDocument/2006/relationships/notesSlide" Target="/ppt/notesSlides/notesSlide23.xml" Id="R759459d24d5c47c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362c91eddef4bf8" /><Relationship Type="http://schemas.openxmlformats.org/officeDocument/2006/relationships/notesSlide" Target="/ppt/notesSlides/notesSlide24.xml" Id="Rcd04b8921c7a4f2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a51be326ccd4e71" /><Relationship Type="http://schemas.openxmlformats.org/officeDocument/2006/relationships/notesSlide" Target="/ppt/notesSlides/notesSlide25.xml" Id="R362fe701732b46f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a69a229a1af40ec" /><Relationship Type="http://schemas.openxmlformats.org/officeDocument/2006/relationships/notesSlide" Target="/ppt/notesSlides/notesSlide26.xml" Id="R5bd61463c8cb49a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e8035bcec7f4147" /><Relationship Type="http://schemas.openxmlformats.org/officeDocument/2006/relationships/notesSlide" Target="/ppt/notesSlides/notesSlide27.xml" Id="R43a7dd6ad151406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5bab93b24c34a4c" /><Relationship Type="http://schemas.openxmlformats.org/officeDocument/2006/relationships/notesSlide" Target="/ppt/notesSlides/notesSlide28.xml" Id="Reaedf59a3a874e5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c364f4f97b2940c8" /><Relationship Type="http://schemas.openxmlformats.org/officeDocument/2006/relationships/notesSlide" Target="/ppt/notesSlides/notesSlide29.xml" Id="R005507d786af450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a5cdb3e475f436a" /><Relationship Type="http://schemas.openxmlformats.org/officeDocument/2006/relationships/notesSlide" Target="/ppt/notesSlides/notesSlide30.xml" Id="Rd0a31b1f1910411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9ef6e3dbf6154b26" /><Relationship Type="http://schemas.openxmlformats.org/officeDocument/2006/relationships/notesSlide" Target="/ppt/notesSlides/notesSlide31.xml" Id="R8cea392062944a6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debfd0cb5d72484c" /><Relationship Type="http://schemas.openxmlformats.org/officeDocument/2006/relationships/notesSlide" Target="/ppt/notesSlides/notesSlide32.xml" Id="R6704dc936527412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70fb0d7938da4e12" /><Relationship Type="http://schemas.openxmlformats.org/officeDocument/2006/relationships/notesSlide" Target="/ppt/notesSlides/notesSlide33.xml" Id="R078f473f884240fd"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1dfba1e83d7a452f" /><Relationship Type="http://schemas.openxmlformats.org/officeDocument/2006/relationships/notesSlide" Target="/ppt/notesSlides/notesSlide34.xml" Id="Rbc2eabf6fa19434f"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e49ec81caa774211" /><Relationship Type="http://schemas.openxmlformats.org/officeDocument/2006/relationships/notesSlide" Target="/ppt/notesSlides/notesSlide35.xml" Id="R557800a6facb4cec"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6636696371a044b8" /><Relationship Type="http://schemas.openxmlformats.org/officeDocument/2006/relationships/notesSlide" Target="/ppt/notesSlides/notesSlide36.xml" Id="R2a5a4bf744d64387"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83b8dee2076b410e" /><Relationship Type="http://schemas.openxmlformats.org/officeDocument/2006/relationships/notesSlide" Target="/ppt/notesSlides/notesSlide37.xml" Id="R66d12fe6811240f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2e5df6929841495f" /><Relationship Type="http://schemas.openxmlformats.org/officeDocument/2006/relationships/notesSlide" Target="/ppt/notesSlides/notesSlide38.xml" Id="Rc1e3cebc63c84467"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3775ad46e1184c3a" /><Relationship Type="http://schemas.openxmlformats.org/officeDocument/2006/relationships/notesSlide" Target="/ppt/notesSlides/notesSlide39.xml" Id="R8a16ebe2981d4d45"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9463938175344d7b" /><Relationship Type="http://schemas.openxmlformats.org/officeDocument/2006/relationships/notesSlide" Target="/ppt/notesSlides/notesSlide40.xml" Id="Rbc6b1dde980a4f59"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32ad72620102430e" /><Relationship Type="http://schemas.openxmlformats.org/officeDocument/2006/relationships/notesSlide" Target="/ppt/notesSlides/notesSlide41.xml" Id="Rdfed4bbfb3094c8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士師記第11章</a:t>
            </a:r>
          </a:p>
          <a:p xmlns:a="http://schemas.openxmlformats.org/drawingml/2006/main">
            <a:pPr algn="ctr">
              <a:buNone/>
            </a:pPr>
            <a:r>
              <a:rPr sz="2000">
                <a:solidFill>
                  <a:srgbClr val="FFFFFF"/>
                </a:solidFill>
                <a:latin typeface="Georgia"/>
                <a:ea typeface="Georgia"/>
                <a:cs typeface="Georgia"/>
              </a:rPr>
              <a:t>Judges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11:1  |  Judges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基列人耶弗他是個大能的勇士，是妓女的兒子。耶弗他是基列所生的。</a:t>
            </a:r>
          </a:p>
          <a:p xmlns:a="http://schemas.openxmlformats.org/drawingml/2006/main">
            <a:pPr algn="ctr">
              <a:buNone/>
            </a:pPr>
            <a:r>
              <a:rPr sz="2400">
                <a:solidFill>
                  <a:srgbClr val="FFFFFF"/>
                </a:solidFill>
                <a:latin typeface="Georgia"/>
                <a:ea typeface="Georgia"/>
                <a:cs typeface="Georgia"/>
              </a:rPr>
              <a:t>Now Jephthah the Gileadite was a mighty man of valour, and he was the son of an harlot: and Gilead begat Jephthah.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11:2  |  Judges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基列的妻也生了幾個兒子：他妻所生的兒子長大了，就趕逐耶弗他，說：「你不可在我們父家承受產業，因為你是妓女的兒子。」</a:t>
            </a:r>
          </a:p>
          <a:p xmlns:a="http://schemas.openxmlformats.org/drawingml/2006/main">
            <a:pPr algn="ctr">
              <a:buNone/>
            </a:pPr>
            <a:r>
              <a:rPr sz="2100">
                <a:solidFill>
                  <a:srgbClr val="FFFFFF"/>
                </a:solidFill>
                <a:latin typeface="Georgia"/>
                <a:ea typeface="Georgia"/>
                <a:cs typeface="Georgia"/>
              </a:rPr>
              <a:t>And Gilead’s wife bare him sons; and his wife’s sons grew up, and they thrust out Jephthah, and said unto him, Thou shalt not inherit in our father’s house; for thou art the son of a strange woman.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11:3  |  Judges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耶弗他就逃避他的弟兄，去住在陀伯地，有些匪徒到他那裏聚集，與他一同出入。</a:t>
            </a:r>
          </a:p>
          <a:p xmlns:a="http://schemas.openxmlformats.org/drawingml/2006/main">
            <a:pPr algn="ctr">
              <a:buNone/>
            </a:pPr>
            <a:r>
              <a:rPr sz="2400">
                <a:solidFill>
                  <a:srgbClr val="FFFFFF"/>
                </a:solidFill>
                <a:latin typeface="Georgia"/>
                <a:ea typeface="Georgia"/>
                <a:cs typeface="Georgia"/>
              </a:rPr>
              <a:t>Then Jephthah fled from his brethren, and dwelt in the land of Tob: and there were gathered vain men to Jephthah, and went out with him.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11:4  |  Judges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過了些日子，亞捫人攻打以色列。</a:t>
            </a:r>
          </a:p>
          <a:p xmlns:a="http://schemas.openxmlformats.org/drawingml/2006/main">
            <a:pPr algn="ctr">
              <a:buNone/>
            </a:pPr>
            <a:r>
              <a:rPr sz="2400">
                <a:solidFill>
                  <a:srgbClr val="FFFFFF"/>
                </a:solidFill>
                <a:latin typeface="Georgia"/>
                <a:ea typeface="Georgia"/>
                <a:cs typeface="Georgia"/>
              </a:rPr>
              <a:t>And it came to pass in process of time, that the children of Ammon made war against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11:5  |  Judges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亞捫人攻打以色列的時候，基列的長老到陀伯地去，要叫耶弗他回來；</a:t>
            </a:r>
          </a:p>
          <a:p xmlns:a="http://schemas.openxmlformats.org/drawingml/2006/main">
            <a:pPr algn="ctr">
              <a:buNone/>
            </a:pPr>
            <a:r>
              <a:rPr sz="2400">
                <a:solidFill>
                  <a:srgbClr val="FFFFFF"/>
                </a:solidFill>
                <a:latin typeface="Georgia"/>
                <a:ea typeface="Georgia"/>
                <a:cs typeface="Georgia"/>
              </a:rPr>
              <a:t>And it was so, that when the children of Ammon made war against Israel, the elders of Gilead went to fetch Jephthah out of the land of Tob:</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11:6  |  Judges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對耶弗他說：「請你來作我們的元帥，我們好與亞捫人爭戰。」</a:t>
            </a:r>
          </a:p>
          <a:p xmlns:a="http://schemas.openxmlformats.org/drawingml/2006/main">
            <a:pPr algn="ctr">
              <a:buNone/>
            </a:pPr>
            <a:r>
              <a:rPr sz="2400">
                <a:solidFill>
                  <a:srgbClr val="FFFFFF"/>
                </a:solidFill>
                <a:latin typeface="Georgia"/>
                <a:ea typeface="Georgia"/>
                <a:cs typeface="Georgia"/>
              </a:rPr>
              <a:t>And they said unto Jephthah, Come, and be our captain, that we may fight with the children of Ammon.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11:7  |  Judges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耶弗他回答基列的長老說：「從前你們不是恨我、趕逐我出離父家嗎？現在你們遭遇急難為何到我這裏來呢？」</a:t>
            </a:r>
          </a:p>
          <a:p xmlns:a="http://schemas.openxmlformats.org/drawingml/2006/main">
            <a:pPr algn="ctr">
              <a:buNone/>
            </a:pPr>
            <a:r>
              <a:rPr sz="2100">
                <a:solidFill>
                  <a:srgbClr val="FFFFFF"/>
                </a:solidFill>
                <a:latin typeface="Georgia"/>
                <a:ea typeface="Georgia"/>
                <a:cs typeface="Georgia"/>
              </a:rPr>
              <a:t>And Jephthah said unto the elders of Gilead, Did not ye hate me, and expel me out of my father’s house? and why are ye come unto me now when ye are in distress?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11:8  |  Judges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基列的長老回答耶弗他說：「現在我們到你這裏來，是要你同我們去，與亞捫人爭戰；你可以作基列一切居民的領袖。」</a:t>
            </a:r>
          </a:p>
          <a:p xmlns:a="http://schemas.openxmlformats.org/drawingml/2006/main">
            <a:pPr algn="ctr">
              <a:buNone/>
            </a:pPr>
            <a:r>
              <a:rPr sz="2100">
                <a:solidFill>
                  <a:srgbClr val="FFFFFF"/>
                </a:solidFill>
                <a:latin typeface="Georgia"/>
                <a:ea typeface="Georgia"/>
                <a:cs typeface="Georgia"/>
              </a:rPr>
              <a:t>And the elders of Gilead said unto Jephthah, Therefore we turn again to thee now, that thou mayest go with us, and fight against the children of Ammon, and be our head over all the inhabitants of Gilead.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11:9  |  Judges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耶弗他對基列的長老說：「你們叫我回去，與亞捫人爭戰，耶和華把他交給我，我可以作你們的領袖嗎？」</a:t>
            </a:r>
          </a:p>
          <a:p xmlns:a="http://schemas.openxmlformats.org/drawingml/2006/main">
            <a:pPr algn="ctr">
              <a:buNone/>
            </a:pPr>
            <a:r>
              <a:rPr sz="2100">
                <a:solidFill>
                  <a:srgbClr val="FFFFFF"/>
                </a:solidFill>
                <a:latin typeface="Georgia"/>
                <a:ea typeface="Georgia"/>
                <a:cs typeface="Georgia"/>
              </a:rPr>
              <a:t>And Jephthah said unto the elders of Gilead, If ye bring me home again to fight against the children of Ammon, and the LORD deliver them before me, shall I be your head?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11:10  |  Judges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基列的長老回答耶弗他說：「有耶和華在你我中間作見證，我們必定照你的話行。」</a:t>
            </a:r>
          </a:p>
          <a:p xmlns:a="http://schemas.openxmlformats.org/drawingml/2006/main">
            <a:pPr algn="ctr">
              <a:buNone/>
            </a:pPr>
            <a:r>
              <a:rPr sz="2400">
                <a:solidFill>
                  <a:srgbClr val="FFFFFF"/>
                </a:solidFill>
                <a:latin typeface="Georgia"/>
                <a:ea typeface="Georgia"/>
                <a:cs typeface="Georgia"/>
              </a:rPr>
              <a:t>And the elders of Gilead said unto Jephthah, The LORD be witness between us, if we do not so according to thy words.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11:11  |  Judges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於是耶弗他同基列的長老回去，百姓就立耶弗他作領袖、作元帥。耶弗他在米斯巴將自己的一切話陳明在耶和華面前。</a:t>
            </a:r>
          </a:p>
          <a:p xmlns:a="http://schemas.openxmlformats.org/drawingml/2006/main">
            <a:pPr algn="ctr">
              <a:buNone/>
            </a:pPr>
            <a:r>
              <a:rPr sz="2100">
                <a:solidFill>
                  <a:srgbClr val="FFFFFF"/>
                </a:solidFill>
                <a:latin typeface="Georgia"/>
                <a:ea typeface="Georgia"/>
                <a:cs typeface="Georgia"/>
              </a:rPr>
              <a:t>Then Jephthah went with the elders of Gilead, and the people made him head and captain over them: and Jephthah uttered all his words before the LORD in Mizpeh.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11:12  |  Judges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耶弗他打發使者去見亞捫人的王，說：「你與我有甚麼相干，竟來到我國中攻打我呢？」</a:t>
            </a:r>
          </a:p>
          <a:p xmlns:a="http://schemas.openxmlformats.org/drawingml/2006/main">
            <a:pPr algn="ctr">
              <a:buNone/>
            </a:pPr>
            <a:r>
              <a:rPr sz="2100">
                <a:solidFill>
                  <a:srgbClr val="FFFFFF"/>
                </a:solidFill>
                <a:latin typeface="Georgia"/>
                <a:ea typeface="Georgia"/>
                <a:cs typeface="Georgia"/>
              </a:rPr>
              <a:t>And Jephthah sent messengers unto the king of the children of Ammon, saying, What hast thou to do with me, that thou art come against me to fight in my land?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11:13  |  Judges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亞捫人的王回答耶弗他的使者說：「因為以色列人從埃及上來的時候佔據我的地，從亞嫩河到雅博河，直到約旦河。現在你要好好地將這[地]歸還吧！」</a:t>
            </a:r>
          </a:p>
          <a:p xmlns:a="http://schemas.openxmlformats.org/drawingml/2006/main">
            <a:pPr algn="ctr">
              <a:buNone/>
            </a:pPr>
            <a:r>
              <a:rPr sz="1800">
                <a:solidFill>
                  <a:srgbClr val="FFFFFF"/>
                </a:solidFill>
                <a:latin typeface="Georgia"/>
                <a:ea typeface="Georgia"/>
                <a:cs typeface="Georgia"/>
              </a:rPr>
              <a:t>And the king of the children of Ammon answered unto the messengers of Jephthah, Because Israel took away my land, when they came up out of Egypt, from Arnon even unto Jabbok, and unto Jordan: now therefore restore those lands again peaceably.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11:14  |  Judges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耶弗他又打發使者去見亞捫人的王，</a:t>
            </a:r>
          </a:p>
          <a:p xmlns:a="http://schemas.openxmlformats.org/drawingml/2006/main">
            <a:pPr algn="ctr">
              <a:buNone/>
            </a:pPr>
            <a:r>
              <a:rPr sz="2800">
                <a:solidFill>
                  <a:srgbClr val="FFFFFF"/>
                </a:solidFill>
                <a:latin typeface="Georgia"/>
                <a:ea typeface="Georgia"/>
                <a:cs typeface="Georgia"/>
              </a:rPr>
              <a:t>And Jephthah sent messengers again unto the king of the children of Ammon: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11:15  |  Judges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對他說：「耶弗他如此說，以色列人並沒有佔據摩押地和亞捫人的地。</a:t>
            </a:r>
          </a:p>
          <a:p xmlns:a="http://schemas.openxmlformats.org/drawingml/2006/main">
            <a:pPr algn="ctr">
              <a:buNone/>
            </a:pPr>
            <a:r>
              <a:rPr sz="2400">
                <a:solidFill>
                  <a:srgbClr val="FFFFFF"/>
                </a:solidFill>
                <a:latin typeface="Georgia"/>
                <a:ea typeface="Georgia"/>
                <a:cs typeface="Georgia"/>
              </a:rPr>
              <a:t>And said unto him, Thus saith Jephthah, Israel took not away the land of Moab, nor the land of the children of Ammon: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11:16  |  Judges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以色列人從埃及上來乃是經過曠野到紅海，來到加低斯，</a:t>
            </a:r>
          </a:p>
          <a:p xmlns:a="http://schemas.openxmlformats.org/drawingml/2006/main">
            <a:pPr algn="ctr">
              <a:buNone/>
            </a:pPr>
            <a:r>
              <a:rPr sz="2400">
                <a:solidFill>
                  <a:srgbClr val="FFFFFF"/>
                </a:solidFill>
                <a:latin typeface="Georgia"/>
                <a:ea typeface="Georgia"/>
                <a:cs typeface="Georgia"/>
              </a:rPr>
              <a:t>But when Israel came up from Egypt, and walked through the wilderness unto the Red sea, and came to Kadesh;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11:17  |  Judges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就打發使者去見以東王，說：『求你容我從你的地經過。』以東王卻不應允。又照樣打發使者去見摩押王，他也不允准。以色列人就住在加低斯。</a:t>
            </a:r>
          </a:p>
          <a:p xmlns:a="http://schemas.openxmlformats.org/drawingml/2006/main">
            <a:pPr algn="ctr">
              <a:buNone/>
            </a:pPr>
            <a:r>
              <a:rPr sz="1800">
                <a:solidFill>
                  <a:srgbClr val="FFFFFF"/>
                </a:solidFill>
                <a:latin typeface="Georgia"/>
                <a:ea typeface="Georgia"/>
                <a:cs typeface="Georgia"/>
              </a:rPr>
              <a:t>Then Israel sent messengers unto the king of Edom, saying, Let me, I pray thee, pass through thy land: but the king of Edom would not hearken thereto. And in like manner they sent unto the king of Moab: but he would not consent: and Israel abode in Kadesh.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11:18  |  Judges 11:18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他們又經過曠野，繞着以東和摩押地，從摩押地的東邊過來，在亞嫩河邊安營，並沒有入摩押的境內，因為亞嫩河是摩押的邊界。</a:t>
            </a:r>
          </a:p>
          <a:p xmlns:a="http://schemas.openxmlformats.org/drawingml/2006/main">
            <a:pPr algn="ctr">
              <a:buNone/>
            </a:pPr>
            <a:r>
              <a:rPr sz="1800">
                <a:solidFill>
                  <a:srgbClr val="FFFFFF"/>
                </a:solidFill>
                <a:latin typeface="Georgia"/>
                <a:ea typeface="Georgia"/>
                <a:cs typeface="Georgia"/>
              </a:rPr>
              <a:t>Then they went along through the wilderness, and compassed the land of Edom, and the land of Moab, and came by the east side of the land of Moab, and pitched on the other side of Arnon, but came not within the border of Moab: for Arnon was the border of Moab.</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11:19  |  Judges 11:19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以色列人打發使者去見亞摩利王西宏，就是希實本的王，對他說：『求你容我們從你的地經過，往我們自己的地方去。』</a:t>
            </a:r>
          </a:p>
          <a:p xmlns:a="http://schemas.openxmlformats.org/drawingml/2006/main">
            <a:pPr algn="ctr">
              <a:buNone/>
            </a:pPr>
            <a:r>
              <a:rPr sz="2100">
                <a:solidFill>
                  <a:srgbClr val="FFFFFF"/>
                </a:solidFill>
                <a:latin typeface="Georgia"/>
                <a:ea typeface="Georgia"/>
                <a:cs typeface="Georgia"/>
              </a:rPr>
              <a:t>And Israel sent messengers unto Sihon king of the Amorites, the king of Heshbon; and Israel said unto him, Let us pass, we pray thee, through thy land into my place.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11:20  |  Judges 11:20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西宏卻不信服以色列人，不容他們經過他的境界，乃招聚他的眾民在雅雜安營，與以色列人爭戰。</a:t>
            </a:r>
          </a:p>
          <a:p xmlns:a="http://schemas.openxmlformats.org/drawingml/2006/main">
            <a:pPr algn="ctr">
              <a:buNone/>
            </a:pPr>
            <a:r>
              <a:rPr sz="2100">
                <a:solidFill>
                  <a:srgbClr val="FFFFFF"/>
                </a:solidFill>
                <a:latin typeface="Georgia"/>
                <a:ea typeface="Georgia"/>
                <a:cs typeface="Georgia"/>
              </a:rPr>
              <a:t>But Sihon trusted not Israel to pass through his coast: but Sihon gathered all his people together, and pitched in Jahaz, and fought against Israel.</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11:21  |  Judges 11:21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耶和華－以色列的神將西宏和他的眾民都交在以色列人手中，以色列人就擊殺他們，得了亞摩利人的全地：</a:t>
            </a:r>
          </a:p>
          <a:p xmlns:a="http://schemas.openxmlformats.org/drawingml/2006/main">
            <a:pPr algn="ctr">
              <a:buNone/>
            </a:pPr>
            <a:r>
              <a:rPr sz="2100">
                <a:solidFill>
                  <a:srgbClr val="FFFFFF"/>
                </a:solidFill>
                <a:latin typeface="Georgia"/>
                <a:ea typeface="Georgia"/>
                <a:cs typeface="Georgia"/>
              </a:rPr>
              <a:t>And the LORD God of Israel delivered Sihon and all his people into the hand of Israel, and they smote them: so Israel possessed all the land of the Amorites, the inhabitants of that country.</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11:22  |  Judges 11:22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從亞嫩河到雅博河，從曠野直到約旦河。</a:t>
            </a:r>
          </a:p>
          <a:p xmlns:a="http://schemas.openxmlformats.org/drawingml/2006/main">
            <a:pPr algn="ctr">
              <a:buNone/>
            </a:pPr>
            <a:r>
              <a:rPr sz="2400">
                <a:solidFill>
                  <a:srgbClr val="FFFFFF"/>
                </a:solidFill>
                <a:latin typeface="Georgia"/>
                <a:ea typeface="Georgia"/>
                <a:cs typeface="Georgia"/>
              </a:rPr>
              <a:t>And they possessed all the coasts of the Amorites, from Arnon even unto Jabbok, and from the wilderness even unto Jordan.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11:23  |  Judges 11:23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耶和華－以色列的神在他百姓以色列面前趕出亞摩利人，你竟要得他們的地嗎？</a:t>
            </a:r>
          </a:p>
          <a:p xmlns:a="http://schemas.openxmlformats.org/drawingml/2006/main">
            <a:pPr algn="ctr">
              <a:buNone/>
            </a:pPr>
            <a:r>
              <a:rPr sz="2400">
                <a:solidFill>
                  <a:srgbClr val="FFFFFF"/>
                </a:solidFill>
                <a:latin typeface="Georgia"/>
                <a:ea typeface="Georgia"/>
                <a:cs typeface="Georgia"/>
              </a:rPr>
              <a:t>So now the LORD God of Israel hath dispossessed the Amorites from before his people Israel, and shouldest thou possess it?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11:24  |  Judges 11:24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你的神基抹所賜你的地你不是得為業嗎？耶和華－我們的神在我們面前所趕出的人，我們就得他的地。</a:t>
            </a:r>
          </a:p>
          <a:p xmlns:a="http://schemas.openxmlformats.org/drawingml/2006/main">
            <a:pPr algn="ctr">
              <a:buNone/>
            </a:pPr>
            <a:r>
              <a:rPr sz="2100">
                <a:solidFill>
                  <a:srgbClr val="FFFFFF"/>
                </a:solidFill>
                <a:latin typeface="Georgia"/>
                <a:ea typeface="Georgia"/>
                <a:cs typeface="Georgia"/>
              </a:rPr>
              <a:t>Wilt not thou possess that which Chemosh thy god giveth thee to possess? So whomsoever the LORD our God shall drive out from before us, them will we possess.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11:25  |  Judges 11:25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難道你比摩押王西撥的兒子巴勒還強嗎？他曾與以色列人爭競，或是與他們爭戰嗎？</a:t>
            </a:r>
          </a:p>
          <a:p xmlns:a="http://schemas.openxmlformats.org/drawingml/2006/main">
            <a:pPr algn="ctr">
              <a:buNone/>
            </a:pPr>
            <a:r>
              <a:rPr sz="2100">
                <a:solidFill>
                  <a:srgbClr val="FFFFFF"/>
                </a:solidFill>
                <a:latin typeface="Georgia"/>
                <a:ea typeface="Georgia"/>
                <a:cs typeface="Georgia"/>
              </a:rPr>
              <a:t>And now art thou any thing better than Balak the son of Zippor, king of Moab? did he ever strive against Israel, or did he ever fight against them,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11:26  |  Judges 11:26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以色列人住希實本和屬希實本的鄉村，亞羅珥和屬亞羅珥的鄉村，並沿亞嫩河的一切城邑，已經有三百年了；在這三百年之內，你們為甚麼沒有取回這些地方呢？</a:t>
            </a:r>
          </a:p>
          <a:p xmlns:a="http://schemas.openxmlformats.org/drawingml/2006/main">
            <a:pPr algn="ctr">
              <a:buNone/>
            </a:pPr>
            <a:r>
              <a:rPr sz="2100">
                <a:solidFill>
                  <a:srgbClr val="FFFFFF"/>
                </a:solidFill>
                <a:latin typeface="Georgia"/>
                <a:ea typeface="Georgia"/>
                <a:cs typeface="Georgia"/>
              </a:rPr>
              <a:t>While Israel dwelt in Heshbon and her towns, and in Aroer and her towns, and in all the cities that be along by the coasts of Arnon, three hundred years? why therefore did ye not recover them within that time?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11:27  |  Judges 11:27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原來我沒有得罪你，你卻攻打我，惡待我。願審判人的耶和華今日在以色列人和亞捫人中間判斷是非。」</a:t>
            </a:r>
          </a:p>
          <a:p xmlns:a="http://schemas.openxmlformats.org/drawingml/2006/main">
            <a:pPr algn="ctr">
              <a:buNone/>
            </a:pPr>
            <a:r>
              <a:rPr sz="2100">
                <a:solidFill>
                  <a:srgbClr val="FFFFFF"/>
                </a:solidFill>
                <a:latin typeface="Georgia"/>
                <a:ea typeface="Georgia"/>
                <a:cs typeface="Georgia"/>
              </a:rPr>
              <a:t>Wherefore I have not sinned against thee, but thou doest me wrong to war against me: the LORD the Judge be judge this day between the children of Israel and the children of Ammon.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11:28  |  Judges 11:28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但亞捫人的王不肯聽耶弗他打發人說的話。</a:t>
            </a:r>
          </a:p>
          <a:p xmlns:a="http://schemas.openxmlformats.org/drawingml/2006/main">
            <a:pPr algn="ctr">
              <a:buNone/>
            </a:pPr>
            <a:r>
              <a:rPr sz="2400">
                <a:solidFill>
                  <a:srgbClr val="FFFFFF"/>
                </a:solidFill>
                <a:latin typeface="Georgia"/>
                <a:ea typeface="Georgia"/>
                <a:cs typeface="Georgia"/>
              </a:rPr>
              <a:t>Howbeit the king of the children of Ammon hearkened not unto the words of Jephthah which he sent him.</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11:29  |  Judges 11:29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耶和華的靈降在耶弗他身上，他就經過基列和瑪拿西，來到基列的米斯巴，又從米斯巴來到亞捫人那裏。</a:t>
            </a:r>
          </a:p>
          <a:p xmlns:a="http://schemas.openxmlformats.org/drawingml/2006/main">
            <a:pPr algn="ctr">
              <a:buNone/>
            </a:pPr>
            <a:r>
              <a:rPr sz="2100">
                <a:solidFill>
                  <a:srgbClr val="FFFFFF"/>
                </a:solidFill>
                <a:latin typeface="Georgia"/>
                <a:ea typeface="Georgia"/>
                <a:cs typeface="Georgia"/>
              </a:rPr>
              <a:t>Then the Spirit of the LORD came upon Jephthah, and he passed over Gilead, and Manasseh, and passed over Mizpeh of Gilead, and from Mizpeh of Gilead he passed over unto the children of Ammon.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11:30  |  Judges 11:30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耶弗他就向耶和華許願，說：「你若將亞捫人交在我手中，</a:t>
            </a:r>
          </a:p>
          <a:p xmlns:a="http://schemas.openxmlformats.org/drawingml/2006/main">
            <a:pPr algn="ctr">
              <a:buNone/>
            </a:pPr>
            <a:r>
              <a:rPr sz="2400">
                <a:solidFill>
                  <a:srgbClr val="FFFFFF"/>
                </a:solidFill>
                <a:latin typeface="Georgia"/>
                <a:ea typeface="Georgia"/>
                <a:cs typeface="Georgia"/>
              </a:rPr>
              <a:t>And Jephthah vowed a vow unto the LORD, and said, If thou shalt without fail deliver the children of Ammon into mine hands,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11:31  |  Judges 11:31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我從亞捫人那裏平平安安回來的時候，無論甚麼人，先從我家門出來迎接我，就必歸你，我也必將他獻上為燔祭。」</a:t>
            </a:r>
          </a:p>
          <a:p xmlns:a="http://schemas.openxmlformats.org/drawingml/2006/main">
            <a:pPr algn="ctr">
              <a:buNone/>
            </a:pPr>
            <a:r>
              <a:rPr sz="2100">
                <a:solidFill>
                  <a:srgbClr val="FFFFFF"/>
                </a:solidFill>
                <a:latin typeface="Georgia"/>
                <a:ea typeface="Georgia"/>
                <a:cs typeface="Georgia"/>
              </a:rPr>
              <a:t>Then it shall be, that whatsoever cometh forth of the doors of my house to meet me, when I return in peace from the children of Ammon, shall surely be the LORD’s, and I will offer it up for a burnt offering.</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11:32  |  Judges 11:32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於是耶弗他往亞捫人那裏去，與他們爭戰；耶和華將他們交在他手中，</a:t>
            </a:r>
          </a:p>
          <a:p xmlns:a="http://schemas.openxmlformats.org/drawingml/2006/main">
            <a:pPr algn="ctr">
              <a:buNone/>
            </a:pPr>
            <a:r>
              <a:rPr sz="2400">
                <a:solidFill>
                  <a:srgbClr val="FFFFFF"/>
                </a:solidFill>
                <a:latin typeface="Georgia"/>
                <a:ea typeface="Georgia"/>
                <a:cs typeface="Georgia"/>
              </a:rPr>
              <a:t>So Jephthah passed over unto the children of Ammon to fight against them; and the LORD delivered them into his hands.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11:33  |  Judges 11:33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他就大大殺敗他們，從亞羅珥到米匿，直到亞備勒‧基拉明，攻取了二十座城。這樣亞捫人就被以色列人制伏了。</a:t>
            </a:r>
          </a:p>
          <a:p xmlns:a="http://schemas.openxmlformats.org/drawingml/2006/main">
            <a:pPr algn="ctr">
              <a:buNone/>
            </a:pPr>
            <a:r>
              <a:rPr sz="2100">
                <a:solidFill>
                  <a:srgbClr val="FFFFFF"/>
                </a:solidFill>
                <a:latin typeface="Georgia"/>
                <a:ea typeface="Georgia"/>
                <a:cs typeface="Georgia"/>
              </a:rPr>
              <a:t>And he smote them from Aroer, even till thou come to Minnith, even twenty cities, and unto the plain of the vineyards, with a very great slaughter. Thus the children of Ammon were subdued before the children of Israel.</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11:34  |  Judges 11:34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耶弗他回米斯巴到了自己的家，不料，他女兒拿着鼓跳舞出來迎接他，是他獨生的，此外無兒無女。</a:t>
            </a:r>
          </a:p>
          <a:p xmlns:a="http://schemas.openxmlformats.org/drawingml/2006/main">
            <a:pPr algn="ctr">
              <a:buNone/>
            </a:pPr>
            <a:r>
              <a:rPr sz="2100">
                <a:solidFill>
                  <a:srgbClr val="FFFFFF"/>
                </a:solidFill>
                <a:latin typeface="Georgia"/>
                <a:ea typeface="Georgia"/>
                <a:cs typeface="Georgia"/>
              </a:rPr>
              <a:t>And Jephthah came to Mizpeh unto his house, and, behold, his daughter came out to meet him with timbrels and with dances: and she was his only child; beside her he had neither son nor daughter.</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11:35  |  Judges 11:35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耶弗他看見她，就撕裂衣服，說：「哀哉！我的女兒啊，你使我甚是愁苦，叫我作難了；因為我已經向耶和華開口[許願]，不能挽回。」</a:t>
            </a:r>
          </a:p>
          <a:p xmlns:a="http://schemas.openxmlformats.org/drawingml/2006/main">
            <a:pPr algn="ctr">
              <a:buNone/>
            </a:pPr>
            <a:r>
              <a:rPr sz="1800">
                <a:solidFill>
                  <a:srgbClr val="FFFFFF"/>
                </a:solidFill>
                <a:latin typeface="Georgia"/>
                <a:ea typeface="Georgia"/>
                <a:cs typeface="Georgia"/>
              </a:rPr>
              <a:t>And it came to pass, when he saw her, that he rent his clothes, and said, Alas, my daughter! thou hast brought me very low, and thou art one of them that trouble me: for I have opened my mouth unto the LORD, and I cannot go back.</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11:36  |  Judges 11:36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他女兒回答說：「父啊，你既向耶和華開口，就當照你口中所說的向我行，因耶和華已經在仇敵亞捫人身上為你報仇」；</a:t>
            </a:r>
          </a:p>
          <a:p xmlns:a="http://schemas.openxmlformats.org/drawingml/2006/main">
            <a:pPr algn="ctr">
              <a:buNone/>
            </a:pPr>
            <a:r>
              <a:rPr sz="1800">
                <a:solidFill>
                  <a:srgbClr val="FFFFFF"/>
                </a:solidFill>
                <a:latin typeface="Georgia"/>
                <a:ea typeface="Georgia"/>
                <a:cs typeface="Georgia"/>
              </a:rPr>
              <a:t>And she said unto him, My father, if thou hast opened thy mouth unto the LORD, do to me according to that which hath proceeded out of thy mouth; forasmuch as the LORD hath taken vengeance for thee of thine enemies, even of the children of Ammon.</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11:37  |  Judges 11:37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又對父親說：「有一件事求你允准：容我去兩個月，與同伴在山上，好哀哭我終為處女。」</a:t>
            </a:r>
          </a:p>
          <a:p xmlns:a="http://schemas.openxmlformats.org/drawingml/2006/main">
            <a:pPr algn="ctr">
              <a:buNone/>
            </a:pPr>
            <a:r>
              <a:rPr sz="2100">
                <a:solidFill>
                  <a:srgbClr val="FFFFFF"/>
                </a:solidFill>
                <a:latin typeface="Georgia"/>
                <a:ea typeface="Georgia"/>
                <a:cs typeface="Georgia"/>
              </a:rPr>
              <a:t>And she said unto her father, Let this thing be done for me: let me alone two months, that I may go up and down upon the mountains, and bewail my virginity, I and my fellows.</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11:38  |  Judges 11:38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耶弗他說：「你去吧！」就容她去兩個月。她便和同伴去了，在山上為她終為處女哀哭。</a:t>
            </a:r>
          </a:p>
          <a:p xmlns:a="http://schemas.openxmlformats.org/drawingml/2006/main">
            <a:pPr algn="ctr">
              <a:buNone/>
            </a:pPr>
            <a:r>
              <a:rPr sz="2400">
                <a:solidFill>
                  <a:srgbClr val="FFFFFF"/>
                </a:solidFill>
                <a:latin typeface="Georgia"/>
                <a:ea typeface="Georgia"/>
                <a:cs typeface="Georgia"/>
              </a:rPr>
              <a:t>And he said, Go. And he sent her away for two months: and she went with her companions, and bewailed her virginity upon the mountains.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11:39  |  Judges 11:39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兩月已滿，她回到父親那裏，父親就照所許的願向她行了。女兒終身沒有親近男子。</a:t>
            </a:r>
          </a:p>
          <a:p xmlns:a="http://schemas.openxmlformats.org/drawingml/2006/main">
            <a:pPr algn="ctr">
              <a:buNone/>
            </a:pPr>
            <a:r>
              <a:rPr sz="2100">
                <a:solidFill>
                  <a:srgbClr val="FFFFFF"/>
                </a:solidFill>
                <a:latin typeface="Georgia"/>
                <a:ea typeface="Georgia"/>
                <a:cs typeface="Georgia"/>
              </a:rPr>
              <a:t>And it came to pass at the end of two months, that she returned unto her father, who did with her according to his vow which he had vowed: and she knew no man. And it was a custom in Israel,</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士師記 11:40  |  Judges 11:40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此後以色列中有個規矩，每年以色列的女子去為基列人耶弗他的女兒哀哭四天。</a:t>
            </a:r>
          </a:p>
          <a:p xmlns:a="http://schemas.openxmlformats.org/drawingml/2006/main">
            <a:pPr algn="ctr">
              <a:buNone/>
            </a:pPr>
            <a:r>
              <a:rPr sz="2400">
                <a:solidFill>
                  <a:srgbClr val="FFFFFF"/>
                </a:solidFill>
                <a:latin typeface="Georgia"/>
                <a:ea typeface="Georgia"/>
                <a:cs typeface="Georgia"/>
              </a:rPr>
              <a:t>That the daughters of Israel went yearly to lament the daughter of Jephthah the Gileadite four days in a year.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2026-08-30T03:59:09.0450000Z</dcterms:created>
  <dcterms:modified xsi:type="dcterms:W3CDTF">2026-08-30T03:59:09.0450000Z</dcterms:modified>
</coreProperties>
</file>