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4c2d6224dfc4675" /><Relationship Type="http://schemas.openxmlformats.org/officeDocument/2006/relationships/extended-properties" Target="/docProps/app.xml" Id="Rd30fc2e456294a38" /><Relationship Type="http://schemas.openxmlformats.org/officeDocument/2006/relationships/officeDocument" Target="/ppt/presentation.xml" Id="R7d712d6e3f6f4fa9" /></Relationships>
</file>

<file path=ppt/presentation.xml><?xml version="1.0" encoding="utf-8"?>
<p:presentation xmlns:p="http://schemas.openxmlformats.org/presentationml/2006/main">
  <p:sldMasterIdLst>
    <p:sldMasterId xmlns:r="http://schemas.openxmlformats.org/officeDocument/2006/relationships" id="2147483648" r:id="Rb26be9b499d9401b"/>
  </p:sldMasterIdLst>
  <p:notesMasterIdLst>
    <p:notesMasterId xmlns:r="http://schemas.openxmlformats.org/officeDocument/2006/relationships" r:id="Raede1cf9ad124ecd"/>
  </p:notesMasterIdLst>
  <p:sldIdLst>
    <p:sldId xmlns:r="http://schemas.openxmlformats.org/officeDocument/2006/relationships" id="256" r:id="R0e924225b4df43e4"/>
    <p:sldId xmlns:r="http://schemas.openxmlformats.org/officeDocument/2006/relationships" id="257" r:id="R3444f2e1cc794d59"/>
    <p:sldId xmlns:r="http://schemas.openxmlformats.org/officeDocument/2006/relationships" id="258" r:id="R6ce7014dce7a4c14"/>
    <p:sldId xmlns:r="http://schemas.openxmlformats.org/officeDocument/2006/relationships" id="259" r:id="Raa106722d44e46f5"/>
    <p:sldId xmlns:r="http://schemas.openxmlformats.org/officeDocument/2006/relationships" id="260" r:id="Re6f754dde07a48c6"/>
    <p:sldId xmlns:r="http://schemas.openxmlformats.org/officeDocument/2006/relationships" id="261" r:id="R73a1ac1e2c3e436b"/>
    <p:sldId xmlns:r="http://schemas.openxmlformats.org/officeDocument/2006/relationships" id="262" r:id="Rc61654d9568b4310"/>
    <p:sldId xmlns:r="http://schemas.openxmlformats.org/officeDocument/2006/relationships" id="263" r:id="R4f022b553d6446ba"/>
    <p:sldId xmlns:r="http://schemas.openxmlformats.org/officeDocument/2006/relationships" id="264" r:id="R2c30a81d92e3474b"/>
    <p:sldId xmlns:r="http://schemas.openxmlformats.org/officeDocument/2006/relationships" id="265" r:id="R66be7559ba3d4e1e"/>
    <p:sldId xmlns:r="http://schemas.openxmlformats.org/officeDocument/2006/relationships" id="266" r:id="Reec9b1a46594462f"/>
    <p:sldId xmlns:r="http://schemas.openxmlformats.org/officeDocument/2006/relationships" id="267" r:id="Rbf0b60babd204566"/>
    <p:sldId xmlns:r="http://schemas.openxmlformats.org/officeDocument/2006/relationships" id="268" r:id="R541b08a7f45c47b3"/>
    <p:sldId xmlns:r="http://schemas.openxmlformats.org/officeDocument/2006/relationships" id="269" r:id="Reaee5f4b28084845"/>
    <p:sldId xmlns:r="http://schemas.openxmlformats.org/officeDocument/2006/relationships" id="270" r:id="R94bceb6ce5ae40f4"/>
    <p:sldId xmlns:r="http://schemas.openxmlformats.org/officeDocument/2006/relationships" id="271" r:id="Rdaa691bc6f8a4b60"/>
    <p:sldId xmlns:r="http://schemas.openxmlformats.org/officeDocument/2006/relationships" id="272" r:id="R8d9629365d274e08"/>
    <p:sldId xmlns:r="http://schemas.openxmlformats.org/officeDocument/2006/relationships" id="273" r:id="R79a01e01433a4f2f"/>
    <p:sldId xmlns:r="http://schemas.openxmlformats.org/officeDocument/2006/relationships" id="274" r:id="R11f9d8b42b0a4371"/>
    <p:sldId xmlns:r="http://schemas.openxmlformats.org/officeDocument/2006/relationships" id="275" r:id="R60a60ec6193e4607"/>
    <p:sldId xmlns:r="http://schemas.openxmlformats.org/officeDocument/2006/relationships" id="276" r:id="R41c55f6b48074f69"/>
    <p:sldId xmlns:r="http://schemas.openxmlformats.org/officeDocument/2006/relationships" id="277" r:id="R27e4714e58934777"/>
    <p:sldId xmlns:r="http://schemas.openxmlformats.org/officeDocument/2006/relationships" id="278" r:id="R93ccfc51035f4c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2163115fd094dfd" /><Relationship Type="http://schemas.openxmlformats.org/officeDocument/2006/relationships/slideMaster" Target="/ppt/slideMasters/slideMaster1.xml" Id="Rb26be9b499d9401b" /><Relationship Type="http://schemas.openxmlformats.org/officeDocument/2006/relationships/notesMaster" Target="/ppt/notesMasters/notesMaster1.xml" Id="Raede1cf9ad124ecd" /><Relationship Type="http://schemas.openxmlformats.org/officeDocument/2006/relationships/presProps" Target="/ppt/presProps.xml" Id="R9eb3d711762f4713" /><Relationship Type="http://schemas.openxmlformats.org/officeDocument/2006/relationships/tableStyles" Target="/ppt/tableStyles.xml" Id="R49bbcef3d7974711" /><Relationship Type="http://schemas.openxmlformats.org/officeDocument/2006/relationships/slide" Target="/ppt/slides/slide1.xml" Id="R0e924225b4df43e4" /><Relationship Type="http://schemas.openxmlformats.org/officeDocument/2006/relationships/slide" Target="/ppt/slides/slide2.xml" Id="R3444f2e1cc794d59" /><Relationship Type="http://schemas.openxmlformats.org/officeDocument/2006/relationships/slide" Target="/ppt/slides/slide3.xml" Id="R6ce7014dce7a4c14" /><Relationship Type="http://schemas.openxmlformats.org/officeDocument/2006/relationships/slide" Target="/ppt/slides/slide4.xml" Id="Raa106722d44e46f5" /><Relationship Type="http://schemas.openxmlformats.org/officeDocument/2006/relationships/slide" Target="/ppt/slides/slide5.xml" Id="Re6f754dde07a48c6" /><Relationship Type="http://schemas.openxmlformats.org/officeDocument/2006/relationships/slide" Target="/ppt/slides/slide6.xml" Id="R73a1ac1e2c3e436b" /><Relationship Type="http://schemas.openxmlformats.org/officeDocument/2006/relationships/slide" Target="/ppt/slides/slide7.xml" Id="Rc61654d9568b4310" /><Relationship Type="http://schemas.openxmlformats.org/officeDocument/2006/relationships/slide" Target="/ppt/slides/slide8.xml" Id="R4f022b553d6446ba" /><Relationship Type="http://schemas.openxmlformats.org/officeDocument/2006/relationships/slide" Target="/ppt/slides/slide9.xml" Id="R2c30a81d92e3474b" /><Relationship Type="http://schemas.openxmlformats.org/officeDocument/2006/relationships/slide" Target="/ppt/slides/slide10.xml" Id="R66be7559ba3d4e1e" /><Relationship Type="http://schemas.openxmlformats.org/officeDocument/2006/relationships/slide" Target="/ppt/slides/slide11.xml" Id="Reec9b1a46594462f" /><Relationship Type="http://schemas.openxmlformats.org/officeDocument/2006/relationships/slide" Target="/ppt/slides/slide12.xml" Id="Rbf0b60babd204566" /><Relationship Type="http://schemas.openxmlformats.org/officeDocument/2006/relationships/slide" Target="/ppt/slides/slide13.xml" Id="R541b08a7f45c47b3" /><Relationship Type="http://schemas.openxmlformats.org/officeDocument/2006/relationships/slide" Target="/ppt/slides/slide14.xml" Id="Reaee5f4b28084845" /><Relationship Type="http://schemas.openxmlformats.org/officeDocument/2006/relationships/slide" Target="/ppt/slides/slide15.xml" Id="R94bceb6ce5ae40f4" /><Relationship Type="http://schemas.openxmlformats.org/officeDocument/2006/relationships/slide" Target="/ppt/slides/slide16.xml" Id="Rdaa691bc6f8a4b60" /><Relationship Type="http://schemas.openxmlformats.org/officeDocument/2006/relationships/slide" Target="/ppt/slides/slide17.xml" Id="R8d9629365d274e08" /><Relationship Type="http://schemas.openxmlformats.org/officeDocument/2006/relationships/slide" Target="/ppt/slides/slide18.xml" Id="R79a01e01433a4f2f" /><Relationship Type="http://schemas.openxmlformats.org/officeDocument/2006/relationships/slide" Target="/ppt/slides/slide19.xml" Id="R11f9d8b42b0a4371" /><Relationship Type="http://schemas.openxmlformats.org/officeDocument/2006/relationships/slide" Target="/ppt/slides/slide20.xml" Id="R60a60ec6193e4607" /><Relationship Type="http://schemas.openxmlformats.org/officeDocument/2006/relationships/slide" Target="/ppt/slides/slide21.xml" Id="R41c55f6b48074f69" /><Relationship Type="http://schemas.openxmlformats.org/officeDocument/2006/relationships/slide" Target="/ppt/slides/slide22.xml" Id="R27e4714e58934777" /><Relationship Type="http://schemas.openxmlformats.org/officeDocument/2006/relationships/slide" Target="/ppt/slides/slide23.xml" Id="R93ccfc51035f4c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5dfd57808824a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e3041620d944698" /><Relationship Type="http://schemas.openxmlformats.org/officeDocument/2006/relationships/notesMaster" Target="/ppt/notesMasters/notesMaster1.xml" Id="R42db49d9bd904361"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526a29e2864d7e" /><Relationship Type="http://schemas.openxmlformats.org/officeDocument/2006/relationships/notesMaster" Target="/ppt/notesMasters/notesMaster1.xml" Id="R33007c259b9348a3" /></Relationships>
</file>

<file path=ppt/notesSlides/_rels/notesSlide3.xml.rels>&#65279;<?xml version="1.0" encoding="utf-8"?><Relationships xmlns="http://schemas.openxmlformats.org/package/2006/relationships"><Relationship Type="http://schemas.openxmlformats.org/officeDocument/2006/relationships/slide" Target="/ppt/slides/slide3.xml" Id="R10b7f67705424458" /><Relationship Type="http://schemas.openxmlformats.org/officeDocument/2006/relationships/notesMaster" Target="/ppt/notesMasters/notesMaster1.xml" Id="R23d9d18ae1f0424f"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99de2d99c84471" /><Relationship Type="http://schemas.openxmlformats.org/officeDocument/2006/relationships/notesMaster" Target="/ppt/notesMasters/notesMaster1.xml" Id="Rd20497fddbf84c95" /></Relationships>
</file>

<file path=ppt/notesSlides/_rels/notesSlide5.xml.rels>&#65279;<?xml version="1.0" encoding="utf-8"?><Relationships xmlns="http://schemas.openxmlformats.org/package/2006/relationships"><Relationship Type="http://schemas.openxmlformats.org/officeDocument/2006/relationships/slide" Target="/ppt/slides/slide5.xml" Id="Ref406db9fe9d445a" /><Relationship Type="http://schemas.openxmlformats.org/officeDocument/2006/relationships/notesMaster" Target="/ppt/notesMasters/notesMaster1.xml" Id="R61f7489da7234f53"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f8653b34334238" /><Relationship Type="http://schemas.openxmlformats.org/officeDocument/2006/relationships/notesMaster" Target="/ppt/notesMasters/notesMaster1.xml" Id="R64e1200916204117" /></Relationships>
</file>

<file path=ppt/notesSlides/_rels/notesSlide7.xml.rels>&#65279;<?xml version="1.0" encoding="utf-8"?><Relationships xmlns="http://schemas.openxmlformats.org/package/2006/relationships"><Relationship Type="http://schemas.openxmlformats.org/officeDocument/2006/relationships/slide" Target="/ppt/slides/slide7.xml" Id="R616f77426482442f" /><Relationship Type="http://schemas.openxmlformats.org/officeDocument/2006/relationships/notesMaster" Target="/ppt/notesMasters/notesMaster1.xml" Id="Rc14f31c3068e4a07" /></Relationships>
</file>

<file path=ppt/notesSlides/_rels/notesSlide8.xml.rels>&#65279;<?xml version="1.0" encoding="utf-8"?><Relationships xmlns="http://schemas.openxmlformats.org/package/2006/relationships"><Relationship Type="http://schemas.openxmlformats.org/officeDocument/2006/relationships/slide" Target="/ppt/slides/slide8.xml" Id="R07f4a3a58a4149b7" /><Relationship Type="http://schemas.openxmlformats.org/officeDocument/2006/relationships/notesMaster" Target="/ppt/notesMasters/notesMaster1.xml" Id="R31549cde977441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3c8e8016ac84b5c" /><Relationship Type="http://schemas.openxmlformats.org/officeDocument/2006/relationships/notesMaster" Target="/ppt/notesMasters/notesMaster1.xml" Id="R3e505a3e512d46e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b8358b0aced4512" /><Relationship Type="http://schemas.openxmlformats.org/officeDocument/2006/relationships/notesMaster" Target="/ppt/notesMasters/notesMaster1.xml" Id="R608328c53dbb4f7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957f729993c4357" /><Relationship Type="http://schemas.openxmlformats.org/officeDocument/2006/relationships/notesMaster" Target="/ppt/notesMasters/notesMaster1.xml" Id="R944811c84a41433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ec60b2be4004224" /><Relationship Type="http://schemas.openxmlformats.org/officeDocument/2006/relationships/notesMaster" Target="/ppt/notesMasters/notesMaster1.xml" Id="R240eaf2252ad4f3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8cc272f40a84799" /><Relationship Type="http://schemas.openxmlformats.org/officeDocument/2006/relationships/notesMaster" Target="/ppt/notesMasters/notesMaster1.xml" Id="Rb47d80a728884c5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f3f229edf446d3" /><Relationship Type="http://schemas.openxmlformats.org/officeDocument/2006/relationships/notesMaster" Target="/ppt/notesMasters/notesMaster1.xml" Id="R1c53ae41e9074ee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ae3ec12667049dc" /><Relationship Type="http://schemas.openxmlformats.org/officeDocument/2006/relationships/notesMaster" Target="/ppt/notesMasters/notesMaster1.xml" Id="Rbd5c65f442cc4b3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f10027fa9c74a9c" /><Relationship Type="http://schemas.openxmlformats.org/officeDocument/2006/relationships/notesMaster" Target="/ppt/notesMasters/notesMaster1.xml" Id="R5a504c2cbe2948b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4ccbd52ca5f4555" /><Relationship Type="http://schemas.openxmlformats.org/officeDocument/2006/relationships/notesMaster" Target="/ppt/notesMasters/notesMaster1.xml" Id="R744367a2665948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2bbd3096971457a" /><Relationship Type="http://schemas.openxmlformats.org/officeDocument/2006/relationships/notesMaster" Target="/ppt/notesMasters/notesMaster1.xml" Id="Raa44d1b1d7c243c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66728051aaf4d80" /><Relationship Type="http://schemas.openxmlformats.org/officeDocument/2006/relationships/notesMaster" Target="/ppt/notesMasters/notesMaster1.xml" Id="R925fad2d1bb4451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24363bad18b4243" /><Relationship Type="http://schemas.openxmlformats.org/officeDocument/2006/relationships/notesMaster" Target="/ppt/notesMasters/notesMaster1.xml" Id="Rbdebf68a9a5644c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09b0e5f0aac460f" /><Relationship Type="http://schemas.openxmlformats.org/officeDocument/2006/relationships/notesMaster" Target="/ppt/notesMasters/notesMaster1.xml" Id="R504f6c35c0624bc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b93b786974744f5" /><Relationship Type="http://schemas.openxmlformats.org/officeDocument/2006/relationships/notesMaster" Target="/ppt/notesMasters/notesMaster1.xml" Id="R103addf8e15e43b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5b28ecfe87ef4641" /><Relationship Type="http://schemas.openxmlformats.org/officeDocument/2006/relationships/notesMaster" Target="/ppt/notesMasters/notesMaster1.xml" Id="Rb5fe83c8b08c452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4fc1d99ac734cb1" /><Relationship Type="http://schemas.openxmlformats.org/officeDocument/2006/relationships/image" Target="/ppt/media/image.png" Id="R0f9872c8011b4904" /><Relationship Type="http://schemas.openxmlformats.org/officeDocument/2006/relationships/image" Target="/ppt/media/image2.png" Id="Ra3aaa2ae789940da" /><Relationship Type="http://schemas.openxmlformats.org/officeDocument/2006/relationships/image" Target="/ppt/media/image.jpeg" Id="R3af106f0e69f4bf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79ce17cfb5240a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0f9872c8011b490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3aaa2ae789940d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af106f0e69f4bf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cb0bab53574b41" /><Relationship Type="http://schemas.openxmlformats.org/officeDocument/2006/relationships/slideLayout" Target="/ppt/slideLayouts/slideLayout1.xml" Id="Rc9650ec239014750" /><Relationship Type="http://schemas.openxmlformats.org/officeDocument/2006/relationships/slideLayout" Target="/ppt/slideLayouts/slideLayout2.xml" Id="R63291b26b1db4f5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9650ec239014750"/>
    <p:sldLayoutId xmlns:r="http://schemas.openxmlformats.org/officeDocument/2006/relationships" id="2147483650" r:id="R63291b26b1db4f5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a5cbed4aa574310" /><Relationship Type="http://schemas.openxmlformats.org/officeDocument/2006/relationships/notesSlide" Target="/ppt/notesSlides/notesSlide1.xml" Id="R75e15bbe17314ff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8fd190924c648cd" /><Relationship Type="http://schemas.openxmlformats.org/officeDocument/2006/relationships/notesSlide" Target="/ppt/notesSlides/notesSlide2.xml" Id="Rdd0f60f40ef44c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8a5604f6eae4bba" /><Relationship Type="http://schemas.openxmlformats.org/officeDocument/2006/relationships/notesSlide" Target="/ppt/notesSlides/notesSlide3.xml" Id="R1189cd4bb87b48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af359ff90494531" /><Relationship Type="http://schemas.openxmlformats.org/officeDocument/2006/relationships/notesSlide" Target="/ppt/notesSlides/notesSlide4.xml" Id="R96702f3e0670429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ef8cc8ee8ad4f14" /><Relationship Type="http://schemas.openxmlformats.org/officeDocument/2006/relationships/notesSlide" Target="/ppt/notesSlides/notesSlide5.xml" Id="R6eb24ef1c9f348e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37c69352a36e4025" /><Relationship Type="http://schemas.openxmlformats.org/officeDocument/2006/relationships/notesSlide" Target="/ppt/notesSlides/notesSlide6.xml" Id="Rd17357014d4848f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52b12e4c7154318" /><Relationship Type="http://schemas.openxmlformats.org/officeDocument/2006/relationships/notesSlide" Target="/ppt/notesSlides/notesSlide7.xml" Id="Rf3a1bc68ce914d8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af6a2cf9f234422" /><Relationship Type="http://schemas.openxmlformats.org/officeDocument/2006/relationships/notesSlide" Target="/ppt/notesSlides/notesSlide8.xml" Id="R4fda832d40354c3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6655f9772f248be" /><Relationship Type="http://schemas.openxmlformats.org/officeDocument/2006/relationships/notesSlide" Target="/ppt/notesSlides/notesSlide9.xml" Id="R83fb6bd3ee28494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39e440f651943fe" /><Relationship Type="http://schemas.openxmlformats.org/officeDocument/2006/relationships/notesSlide" Target="/ppt/notesSlides/notesSlide10.xml" Id="R3ffd7c259322440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7741678fac847b4" /><Relationship Type="http://schemas.openxmlformats.org/officeDocument/2006/relationships/notesSlide" Target="/ppt/notesSlides/notesSlide11.xml" Id="Rb4d8d8c990fe409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a10a0021bd3340fe" /><Relationship Type="http://schemas.openxmlformats.org/officeDocument/2006/relationships/notesSlide" Target="/ppt/notesSlides/notesSlide12.xml" Id="Rf0b109250db449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48be03483dc4e57" /><Relationship Type="http://schemas.openxmlformats.org/officeDocument/2006/relationships/notesSlide" Target="/ppt/notesSlides/notesSlide13.xml" Id="R399c1ffbe1814d4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e79897887b74608" /><Relationship Type="http://schemas.openxmlformats.org/officeDocument/2006/relationships/notesSlide" Target="/ppt/notesSlides/notesSlide14.xml" Id="R74164b5c5e6f490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d5efa83412549eb" /><Relationship Type="http://schemas.openxmlformats.org/officeDocument/2006/relationships/notesSlide" Target="/ppt/notesSlides/notesSlide15.xml" Id="Ra763e51ee0384e6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53c52f49c6d41ca" /><Relationship Type="http://schemas.openxmlformats.org/officeDocument/2006/relationships/notesSlide" Target="/ppt/notesSlides/notesSlide16.xml" Id="R50a2951ad5b54c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99af6b81184425c" /><Relationship Type="http://schemas.openxmlformats.org/officeDocument/2006/relationships/notesSlide" Target="/ppt/notesSlides/notesSlide17.xml" Id="R7c07725c4d3a48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1bf615e96e743f7" /><Relationship Type="http://schemas.openxmlformats.org/officeDocument/2006/relationships/notesSlide" Target="/ppt/notesSlides/notesSlide18.xml" Id="R909ddf88ba1043c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6a18df9bbe74508" /><Relationship Type="http://schemas.openxmlformats.org/officeDocument/2006/relationships/notesSlide" Target="/ppt/notesSlides/notesSlide19.xml" Id="Re67aba56455c4a8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443844d969a484b" /><Relationship Type="http://schemas.openxmlformats.org/officeDocument/2006/relationships/notesSlide" Target="/ppt/notesSlides/notesSlide20.xml" Id="Ra96c345fdde442c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bcf643a2dbf4d1e" /><Relationship Type="http://schemas.openxmlformats.org/officeDocument/2006/relationships/notesSlide" Target="/ppt/notesSlides/notesSlide21.xml" Id="R2ce107a216834dc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110bfe13d6b46dd" /><Relationship Type="http://schemas.openxmlformats.org/officeDocument/2006/relationships/notesSlide" Target="/ppt/notesSlides/notesSlide22.xml" Id="Rf0ec0499bfef41f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313f950f19045af" /><Relationship Type="http://schemas.openxmlformats.org/officeDocument/2006/relationships/notesSlide" Target="/ppt/notesSlides/notesSlide23.xml" Id="Rb796f368c70a45c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耶利米書第8章</a:t>
            </a:r>
          </a:p>
          <a:p xmlns:a="http://schemas.openxmlformats.org/drawingml/2006/main">
            <a:pPr algn="ctr">
              <a:buNone/>
            </a:pPr>
            <a:r>
              <a:rPr sz="2000">
                <a:solidFill>
                  <a:srgbClr val="FFFFFF"/>
                </a:solidFill>
                <a:latin typeface="Georgia"/>
                <a:ea typeface="Georgia"/>
                <a:cs typeface="Georgia"/>
              </a:rPr>
              <a:t>Jeremiah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  |  Jeremiah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耶和華說：「到那時，人必將猶大王的骸骨和他首領的骸骨、祭司的骸骨、先知的骸骨，並耶路撒冷居民的骸骨，都從墳墓中取出來，</a:t>
            </a:r>
          </a:p>
          <a:p xmlns:a="http://schemas.openxmlformats.org/drawingml/2006/main">
            <a:pPr algn="ctr">
              <a:buNone/>
            </a:pPr>
            <a:r>
              <a:rPr sz="1800">
                <a:solidFill>
                  <a:srgbClr val="FFFFFF"/>
                </a:solidFill>
                <a:latin typeface="Georgia"/>
                <a:ea typeface="Georgia"/>
                <a:cs typeface="Georgia"/>
              </a:rPr>
              <a:t>At that time, saith the LORD, they shall bring out the bones of the kings of Judah, and the bones of his princes, and the bones of the priests, and the bones of the prophets, and the bones of the inhabitants of Jerusalem, out of their graves: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8:2  |  Jeremiah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拋散在日頭、月亮，和天上眾星之下，就是他們從前所喜愛、所事奉、所隨從、所求問、所敬拜的。這些骸骨不再收殮，不再葬埋，必在地面上成為糞土；</a:t>
            </a:r>
          </a:p>
          <a:p xmlns:a="http://schemas.openxmlformats.org/drawingml/2006/main">
            <a:pPr algn="ctr">
              <a:buNone/>
            </a:pPr>
            <a:r>
              <a:rPr sz="1800">
                <a:solidFill>
                  <a:srgbClr val="FFFFFF"/>
                </a:solidFill>
                <a:latin typeface="Georgia"/>
                <a:ea typeface="Georgia"/>
                <a:cs typeface="Georgia"/>
              </a:rPr>
              <a:t>And they shall spread them before the sun, and the moon, and all the host of heaven, whom they have loved, and whom they have served, and after whom they have walked, and whom they have sought, and whom they have worshipped: they shall not be gathered, nor be buried; they shall be for dung upon the face of the earth.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8:3  |  Jeremiah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並且這惡族所剩下的民在我所趕他們到的各處，寧可揀死不揀生。這是萬軍之耶和華說的。」</a:t>
            </a:r>
          </a:p>
          <a:p xmlns:a="http://schemas.openxmlformats.org/drawingml/2006/main">
            <a:pPr algn="ctr">
              <a:buNone/>
            </a:pPr>
            <a:r>
              <a:rPr sz="2100">
                <a:solidFill>
                  <a:srgbClr val="FFFFFF"/>
                </a:solidFill>
                <a:latin typeface="Georgia"/>
                <a:ea typeface="Georgia"/>
                <a:cs typeface="Georgia"/>
              </a:rPr>
              <a:t>And death shall be chosen rather than life by all the residue of them that remain of this evil family, which remain in all the places whither I have driven them, saith the LORD of hosts.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8:4  |  Jeremiah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你要對他們說，耶和華如此說： 人跌倒，不再起來嗎？ 人轉去，不再轉來嗎？</a:t>
            </a:r>
          </a:p>
          <a:p xmlns:a="http://schemas.openxmlformats.org/drawingml/2006/main">
            <a:pPr algn="ctr">
              <a:buNone/>
            </a:pPr>
            <a:r>
              <a:rPr sz="2400">
                <a:solidFill>
                  <a:srgbClr val="FFFFFF"/>
                </a:solidFill>
                <a:latin typeface="Georgia"/>
                <a:ea typeface="Georgia"/>
                <a:cs typeface="Georgia"/>
              </a:rPr>
              <a:t>Moreover thou shalt say unto them, Thus saith the LORD; Shall they fall, and not arise? shall he turn away, and not return?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8:5  |  Jeremiah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這耶路撒冷的民，為何恆久背道呢？ 他們守定詭詐，不肯回頭。</a:t>
            </a:r>
          </a:p>
          <a:p xmlns:a="http://schemas.openxmlformats.org/drawingml/2006/main">
            <a:pPr algn="ctr">
              <a:buNone/>
            </a:pPr>
            <a:r>
              <a:rPr sz="2400">
                <a:solidFill>
                  <a:srgbClr val="FFFFFF"/>
                </a:solidFill>
                <a:latin typeface="Georgia"/>
                <a:ea typeface="Georgia"/>
                <a:cs typeface="Georgia"/>
              </a:rPr>
              <a:t>Why then is this people of Jerusalem slidden back by a perpetual backsliding? they hold fast deceit, they refuse to return.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8:6  |  Jeremiah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我留心聽，聽見他們說不正直的話。 無人悔改惡行，說： 我做的是甚麼呢？ 他們各人轉奔己路， 如馬直闖戰場。</a:t>
            </a:r>
          </a:p>
          <a:p xmlns:a="http://schemas.openxmlformats.org/drawingml/2006/main">
            <a:pPr algn="ctr">
              <a:buNone/>
            </a:pPr>
            <a:r>
              <a:rPr sz="2100">
                <a:solidFill>
                  <a:srgbClr val="FFFFFF"/>
                </a:solidFill>
                <a:latin typeface="Georgia"/>
                <a:ea typeface="Georgia"/>
                <a:cs typeface="Georgia"/>
              </a:rPr>
              <a:t>I hearkened and heard, but they spake not aright: no man repented him of his wickedness, saying, What have I done? every one turned to his course, as the horse rusheth into the battle.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8:7  |  Jeremiah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空中的鸛鳥知道[來去的]定期； 斑鳩燕子與白鶴也守候當來的時令； 我的百姓卻不知道耶和華的法則。</a:t>
            </a:r>
          </a:p>
          <a:p xmlns:a="http://schemas.openxmlformats.org/drawingml/2006/main">
            <a:pPr algn="ctr">
              <a:buNone/>
            </a:pPr>
            <a:r>
              <a:rPr sz="2100">
                <a:solidFill>
                  <a:srgbClr val="FFFFFF"/>
                </a:solidFill>
                <a:latin typeface="Georgia"/>
                <a:ea typeface="Georgia"/>
                <a:cs typeface="Georgia"/>
              </a:rPr>
              <a:t>Yea, the stork in the heaven knoweth her appointed times; and the turtle and the crane and the swallow observe the time of their coming; but my people know not the judgment of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8:8  |  Jeremiah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你們怎麼說：我們有智慧， 耶和華的律法在我們這裏？ 看哪，文士的假筆舞弄虛假。</a:t>
            </a:r>
          </a:p>
          <a:p xmlns:a="http://schemas.openxmlformats.org/drawingml/2006/main">
            <a:pPr algn="ctr">
              <a:buNone/>
            </a:pPr>
            <a:r>
              <a:rPr sz="2400">
                <a:solidFill>
                  <a:srgbClr val="FFFFFF"/>
                </a:solidFill>
                <a:latin typeface="Georgia"/>
                <a:ea typeface="Georgia"/>
                <a:cs typeface="Georgia"/>
              </a:rPr>
              <a:t>How do ye say, We are wise, and the law of the LORD is with us? Lo, certainly in vain made he it; the pen of the scribes is in vain.</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8:9  |  Jeremiah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智慧人慚愧，驚惶，被擒拿； 他們棄掉耶和華的話， 心裏還有甚麼智慧呢？</a:t>
            </a:r>
          </a:p>
          <a:p xmlns:a="http://schemas.openxmlformats.org/drawingml/2006/main">
            <a:pPr algn="ctr">
              <a:buNone/>
            </a:pPr>
            <a:r>
              <a:rPr sz="2400">
                <a:solidFill>
                  <a:srgbClr val="FFFFFF"/>
                </a:solidFill>
                <a:latin typeface="Georgia"/>
                <a:ea typeface="Georgia"/>
                <a:cs typeface="Georgia"/>
              </a:rPr>
              <a:t>The wise men are ashamed, they are dismayed and taken: lo, they have rejected the word of the LORD; and what wisdom is in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8:10  |  Jeremiah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所以我必將他們的妻子給別人， 將他們的田地給別人為業； 因為他們從最小的到至大的都一味地貪婪， 從先知到祭司都行事虛謊。</a:t>
            </a:r>
          </a:p>
          <a:p xmlns:a="http://schemas.openxmlformats.org/drawingml/2006/main">
            <a:pPr algn="ctr">
              <a:buNone/>
            </a:pPr>
            <a:r>
              <a:rPr sz="1800">
                <a:solidFill>
                  <a:srgbClr val="FFFFFF"/>
                </a:solidFill>
                <a:latin typeface="Georgia"/>
                <a:ea typeface="Georgia"/>
                <a:cs typeface="Georgia"/>
              </a:rPr>
              <a:t>Therefore will I give their wives unto others, and their fields to them that shall inherit them: for every one from the least even unto the greatest is given to covetousness, from the prophet even unto the priest every one dealeth falsely.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8:11  |  Jeremiah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他們輕輕忽忽地醫治我百姓的損傷，說： 平安了！平安了！ 其實沒有平安。</a:t>
            </a:r>
          </a:p>
          <a:p xmlns:a="http://schemas.openxmlformats.org/drawingml/2006/main">
            <a:pPr algn="ctr">
              <a:buNone/>
            </a:pPr>
            <a:r>
              <a:rPr sz="2400">
                <a:solidFill>
                  <a:srgbClr val="FFFFFF"/>
                </a:solidFill>
                <a:latin typeface="Georgia"/>
                <a:ea typeface="Georgia"/>
                <a:cs typeface="Georgia"/>
              </a:rPr>
              <a:t>For they have healed the hurt of the daughter of my people slightly, saying, Peace, peace; when there is no peace.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8:12  |  Jeremiah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他們行可憎的事知道慚愧嗎？ 不然，他們毫不慚愧， 也不知羞恥。 因此他們必在仆倒的人中仆倒； 我向他們討罪的時候， 他們必致跌倒。 這是耶和華說的。</a:t>
            </a:r>
          </a:p>
          <a:p xmlns:a="http://schemas.openxmlformats.org/drawingml/2006/main">
            <a:pPr algn="ctr">
              <a:buNone/>
            </a:pPr>
            <a:r>
              <a:rPr sz="1800">
                <a:solidFill>
                  <a:srgbClr val="FFFFFF"/>
                </a:solidFill>
                <a:latin typeface="Georgia"/>
                <a:ea typeface="Georgia"/>
                <a:cs typeface="Georgia"/>
              </a:rPr>
              <a:t>Were they ashamed when they had committed abomination? nay, they were not at all ashamed, neither could they blush: therefore shall they fall among them that fall: in the time of their visitation they shall be cast down, saith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8:13  |  Jeremiah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耶和華說：我必使他們全然滅絕； 葡萄樹上必沒有葡萄， 無花果樹上必沒有果子， 葉子也必枯乾。 我所賜給他們的， 必離開他們過去。</a:t>
            </a:r>
          </a:p>
          <a:p xmlns:a="http://schemas.openxmlformats.org/drawingml/2006/main">
            <a:pPr algn="ctr">
              <a:buNone/>
            </a:pPr>
            <a:r>
              <a:rPr sz="2100">
                <a:solidFill>
                  <a:srgbClr val="FFFFFF"/>
                </a:solidFill>
                <a:latin typeface="Georgia"/>
                <a:ea typeface="Georgia"/>
                <a:cs typeface="Georgia"/>
              </a:rPr>
              <a:t>I will surely consume them, saith the LORD: there shall be no grapes on the vine, nor figs on the fig tree, and the leaf shall fade; and the things that I have given them shall pass away from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8:14  |  Jeremiah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我們為何靜坐不動呢？ 我們當聚集，進入堅固城， 在那裏靜默不言； 因為耶和華－我們的神使我們靜默不言， 又將苦膽水給我們喝， 都因我們得罪了耶和華。</a:t>
            </a:r>
          </a:p>
          <a:p xmlns:a="http://schemas.openxmlformats.org/drawingml/2006/main">
            <a:pPr algn="ctr">
              <a:buNone/>
            </a:pPr>
            <a:r>
              <a:rPr sz="1800">
                <a:solidFill>
                  <a:srgbClr val="FFFFFF"/>
                </a:solidFill>
                <a:latin typeface="Georgia"/>
                <a:ea typeface="Georgia"/>
                <a:cs typeface="Georgia"/>
              </a:rPr>
              <a:t>Why do we sit still? assemble yourselves, and let us enter into the defenced cities, and let us be silent there: for the LORD our God hath put us to silence, and given us water of gall to drink, because we have sinned against the LORD.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8:15  |  Jeremiah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我們指望平安， 卻得不着好處； 指望痊癒的時候， 不料，受了驚惶。</a:t>
            </a:r>
          </a:p>
          <a:p xmlns:a="http://schemas.openxmlformats.org/drawingml/2006/main">
            <a:pPr algn="ctr">
              <a:buNone/>
            </a:pPr>
            <a:r>
              <a:rPr sz="2400">
                <a:solidFill>
                  <a:srgbClr val="FFFFFF"/>
                </a:solidFill>
                <a:latin typeface="Georgia"/>
                <a:ea typeface="Georgia"/>
                <a:cs typeface="Georgia"/>
              </a:rPr>
              <a:t>We looked for peace, but no good came; and for a time of health, and behold trouble!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8:16  |  Jeremiah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聽見從但那裏敵人的馬噴鼻氣， 他的壯馬發嘶聲， 全地就都震動； 因為他們來吞滅這地和其上所有的， 吞滅這城與其中的居民。</a:t>
            </a:r>
          </a:p>
          <a:p xmlns:a="http://schemas.openxmlformats.org/drawingml/2006/main">
            <a:pPr algn="ctr">
              <a:buNone/>
            </a:pPr>
            <a:r>
              <a:rPr sz="1800">
                <a:solidFill>
                  <a:srgbClr val="FFFFFF"/>
                </a:solidFill>
                <a:latin typeface="Georgia"/>
                <a:ea typeface="Georgia"/>
                <a:cs typeface="Georgia"/>
              </a:rPr>
              <a:t>The snorting of his horses was heard from Dan: the whole land trembled at the sound of the neighing of his strong ones; for they are come, and have devoured the land, and all that is in it; the city, and those that dwell therein.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8:17  |  Jeremiah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看哪，我必使毒蛇到你們中間， 是不服法術的， 必咬你們。 這是耶和華說的。</a:t>
            </a:r>
          </a:p>
          <a:p xmlns:a="http://schemas.openxmlformats.org/drawingml/2006/main">
            <a:pPr algn="ctr">
              <a:buNone/>
            </a:pPr>
            <a:r>
              <a:rPr sz="2400">
                <a:solidFill>
                  <a:srgbClr val="FFFFFF"/>
                </a:solidFill>
                <a:latin typeface="Georgia"/>
                <a:ea typeface="Georgia"/>
                <a:cs typeface="Georgia"/>
              </a:rPr>
              <a:t>For, behold, I will send serpents, cockatrices, among you, which will not be charmed, and they shall bite you, saith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8:18  |  Jeremiah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我有憂愁，願能自慰； 我心在我裏面發昏。</a:t>
            </a:r>
          </a:p>
          <a:p xmlns:a="http://schemas.openxmlformats.org/drawingml/2006/main">
            <a:pPr algn="ctr">
              <a:buNone/>
            </a:pPr>
            <a:r>
              <a:rPr sz="2800">
                <a:solidFill>
                  <a:srgbClr val="FFFFFF"/>
                </a:solidFill>
                <a:latin typeface="Georgia"/>
                <a:ea typeface="Georgia"/>
                <a:cs typeface="Georgia"/>
              </a:rPr>
              <a:t>When I would comfort myself against sorrow, my heart is faint in me.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8:19  |  Jeremiah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聽啊，是我百姓的哀聲從極遠之地而來， [說]：耶和華不在錫安嗎？ 錫安的王不在其中嗎？ [耶和華說]：他們為甚麼以雕刻的偶像 和外邦虛無[的神]惹我發怒呢？</a:t>
            </a:r>
          </a:p>
          <a:p xmlns:a="http://schemas.openxmlformats.org/drawingml/2006/main">
            <a:pPr algn="ctr">
              <a:buNone/>
            </a:pPr>
            <a:r>
              <a:rPr sz="1800">
                <a:solidFill>
                  <a:srgbClr val="FFFFFF"/>
                </a:solidFill>
                <a:latin typeface="Georgia"/>
                <a:ea typeface="Georgia"/>
                <a:cs typeface="Georgia"/>
              </a:rPr>
              <a:t>Behold the voice of the cry of the daughter of my people because of them that dwell in a far country: Is not the LORD in Zion? is not her king in her? Why have they provoked me to anger with their graven images, and with strange vanities?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8:20  |  Jeremiah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麥秋已過，夏令已完， 我們還未得救！</a:t>
            </a:r>
          </a:p>
          <a:p xmlns:a="http://schemas.openxmlformats.org/drawingml/2006/main">
            <a:pPr algn="ctr">
              <a:buNone/>
            </a:pPr>
            <a:r>
              <a:rPr sz="2800">
                <a:solidFill>
                  <a:srgbClr val="FFFFFF"/>
                </a:solidFill>
                <a:latin typeface="Georgia"/>
                <a:ea typeface="Georgia"/>
                <a:cs typeface="Georgia"/>
              </a:rPr>
              <a:t>The harvest is past, the summer is ended, and we are not saved.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8:21  |  Jeremiah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[先知說]：因我百姓的損傷， 我也受了損傷。 我哀痛，驚惶將我抓住。</a:t>
            </a:r>
          </a:p>
          <a:p xmlns:a="http://schemas.openxmlformats.org/drawingml/2006/main">
            <a:pPr algn="ctr">
              <a:buNone/>
            </a:pPr>
            <a:r>
              <a:rPr sz="2400">
                <a:solidFill>
                  <a:srgbClr val="FFFFFF"/>
                </a:solidFill>
                <a:latin typeface="Georgia"/>
                <a:ea typeface="Georgia"/>
                <a:cs typeface="Georgia"/>
              </a:rPr>
              <a:t>For the hurt of the daughter of my people am I hurt; I am black; astonishment hath taken hold on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8:22  |  Jeremiah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在基列豈沒有乳香呢？ 在那裏豈沒有醫生呢？ 我百姓為何不得痊癒呢？</a:t>
            </a:r>
          </a:p>
          <a:p xmlns:a="http://schemas.openxmlformats.org/drawingml/2006/main">
            <a:pPr algn="ctr">
              <a:buNone/>
            </a:pPr>
            <a:r>
              <a:rPr sz="2400">
                <a:solidFill>
                  <a:srgbClr val="FFFFFF"/>
                </a:solidFill>
                <a:latin typeface="Georgia"/>
                <a:ea typeface="Georgia"/>
                <a:cs typeface="Georgia"/>
              </a:rPr>
              <a:t>Is there no balm in Gilead; is there no physician there? why then is not the health of the daughter of my people recovered?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2026-08-30T04:11:30.1570000Z</dcterms:created>
  <dcterms:modified xsi:type="dcterms:W3CDTF">2026-08-30T04:11:30.1570000Z</dcterms:modified>
</coreProperties>
</file>