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35ec8d5a6c4804" /><Relationship Type="http://schemas.openxmlformats.org/officeDocument/2006/relationships/extended-properties" Target="/docProps/app.xml" Id="R1b71d846685344b9" /><Relationship Type="http://schemas.openxmlformats.org/officeDocument/2006/relationships/officeDocument" Target="/ppt/presentation.xml" Id="Re482d276b1f64a5c" /></Relationships>
</file>

<file path=ppt/presentation.xml><?xml version="1.0" encoding="utf-8"?>
<p:presentation xmlns:p="http://schemas.openxmlformats.org/presentationml/2006/main">
  <p:sldMasterIdLst>
    <p:sldMasterId xmlns:r="http://schemas.openxmlformats.org/officeDocument/2006/relationships" id="2147483648" r:id="R06e20218c02f488c"/>
  </p:sldMasterIdLst>
  <p:notesMasterIdLst>
    <p:notesMasterId xmlns:r="http://schemas.openxmlformats.org/officeDocument/2006/relationships" r:id="Radcc8f2cb5684881"/>
  </p:notesMasterIdLst>
  <p:sldIdLst>
    <p:sldId xmlns:r="http://schemas.openxmlformats.org/officeDocument/2006/relationships" id="256" r:id="Re5bb3d2a46dc4a57"/>
    <p:sldId xmlns:r="http://schemas.openxmlformats.org/officeDocument/2006/relationships" id="257" r:id="R6423de35a4fe438d"/>
    <p:sldId xmlns:r="http://schemas.openxmlformats.org/officeDocument/2006/relationships" id="258" r:id="Rf6992df5d0fb4a32"/>
    <p:sldId xmlns:r="http://schemas.openxmlformats.org/officeDocument/2006/relationships" id="259" r:id="Rb0c5181b0f8f4620"/>
    <p:sldId xmlns:r="http://schemas.openxmlformats.org/officeDocument/2006/relationships" id="260" r:id="R4d5c9c5d94f74d39"/>
    <p:sldId xmlns:r="http://schemas.openxmlformats.org/officeDocument/2006/relationships" id="261" r:id="R85a551b4c8bf464e"/>
    <p:sldId xmlns:r="http://schemas.openxmlformats.org/officeDocument/2006/relationships" id="262" r:id="R867b50374f794e57"/>
    <p:sldId xmlns:r="http://schemas.openxmlformats.org/officeDocument/2006/relationships" id="263" r:id="Re9df5f2f92984ed7"/>
    <p:sldId xmlns:r="http://schemas.openxmlformats.org/officeDocument/2006/relationships" id="264" r:id="R6e1857e361e34d27"/>
    <p:sldId xmlns:r="http://schemas.openxmlformats.org/officeDocument/2006/relationships" id="265" r:id="R584ad7e25f8740fb"/>
    <p:sldId xmlns:r="http://schemas.openxmlformats.org/officeDocument/2006/relationships" id="266" r:id="R38265810ce794d57"/>
    <p:sldId xmlns:r="http://schemas.openxmlformats.org/officeDocument/2006/relationships" id="267" r:id="R9b2c70f59d1d4e52"/>
    <p:sldId xmlns:r="http://schemas.openxmlformats.org/officeDocument/2006/relationships" id="268" r:id="R91e095d3e1d04d4c"/>
    <p:sldId xmlns:r="http://schemas.openxmlformats.org/officeDocument/2006/relationships" id="269" r:id="Rf28c3740af0d4818"/>
    <p:sldId xmlns:r="http://schemas.openxmlformats.org/officeDocument/2006/relationships" id="270" r:id="Rf973662a0cb64e75"/>
    <p:sldId xmlns:r="http://schemas.openxmlformats.org/officeDocument/2006/relationships" id="271" r:id="Rbee54f952a37475e"/>
    <p:sldId xmlns:r="http://schemas.openxmlformats.org/officeDocument/2006/relationships" id="272" r:id="R7bb9b7b0a1f3475f"/>
    <p:sldId xmlns:r="http://schemas.openxmlformats.org/officeDocument/2006/relationships" id="273" r:id="R6e5b7e562c2c4b3c"/>
    <p:sldId xmlns:r="http://schemas.openxmlformats.org/officeDocument/2006/relationships" id="274" r:id="R9d0a83b7a4104109"/>
    <p:sldId xmlns:r="http://schemas.openxmlformats.org/officeDocument/2006/relationships" id="275" r:id="R8349be55d0814c07"/>
    <p:sldId xmlns:r="http://schemas.openxmlformats.org/officeDocument/2006/relationships" id="276" r:id="Rf4ba6264de154a3b"/>
    <p:sldId xmlns:r="http://schemas.openxmlformats.org/officeDocument/2006/relationships" id="277" r:id="Rec2364a4465f45a4"/>
    <p:sldId xmlns:r="http://schemas.openxmlformats.org/officeDocument/2006/relationships" id="278" r:id="Rd4d23db4ff91477f"/>
    <p:sldId xmlns:r="http://schemas.openxmlformats.org/officeDocument/2006/relationships" id="279" r:id="R392dbec194da47a8"/>
    <p:sldId xmlns:r="http://schemas.openxmlformats.org/officeDocument/2006/relationships" id="280" r:id="R26fd8c86e1554c77"/>
    <p:sldId xmlns:r="http://schemas.openxmlformats.org/officeDocument/2006/relationships" id="281" r:id="R8d5b5f1a9b6542ad"/>
    <p:sldId xmlns:r="http://schemas.openxmlformats.org/officeDocument/2006/relationships" id="282" r:id="R0151aec62d4347a7"/>
    <p:sldId xmlns:r="http://schemas.openxmlformats.org/officeDocument/2006/relationships" id="283" r:id="R77e7683cf4454640"/>
    <p:sldId xmlns:r="http://schemas.openxmlformats.org/officeDocument/2006/relationships" id="284" r:id="R980b722d8f394436"/>
    <p:sldId xmlns:r="http://schemas.openxmlformats.org/officeDocument/2006/relationships" id="285" r:id="Rb7dacda8c8d44b21"/>
    <p:sldId xmlns:r="http://schemas.openxmlformats.org/officeDocument/2006/relationships" id="286" r:id="R6e0fcfaf7e98472a"/>
    <p:sldId xmlns:r="http://schemas.openxmlformats.org/officeDocument/2006/relationships" id="287" r:id="R0988aa83fbf54df3"/>
    <p:sldId xmlns:r="http://schemas.openxmlformats.org/officeDocument/2006/relationships" id="288" r:id="R307b5783c80a455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f9c6c2dd584a2b" /><Relationship Type="http://schemas.openxmlformats.org/officeDocument/2006/relationships/slideMaster" Target="/ppt/slideMasters/slideMaster1.xml" Id="R06e20218c02f488c" /><Relationship Type="http://schemas.openxmlformats.org/officeDocument/2006/relationships/notesMaster" Target="/ppt/notesMasters/notesMaster1.xml" Id="Radcc8f2cb5684881" /><Relationship Type="http://schemas.openxmlformats.org/officeDocument/2006/relationships/presProps" Target="/ppt/presProps.xml" Id="Ra1346ccd3a2048fb" /><Relationship Type="http://schemas.openxmlformats.org/officeDocument/2006/relationships/tableStyles" Target="/ppt/tableStyles.xml" Id="Rcd5f05f089624f8d" /><Relationship Type="http://schemas.openxmlformats.org/officeDocument/2006/relationships/slide" Target="/ppt/slides/slide1.xml" Id="Re5bb3d2a46dc4a57" /><Relationship Type="http://schemas.openxmlformats.org/officeDocument/2006/relationships/slide" Target="/ppt/slides/slide2.xml" Id="R6423de35a4fe438d" /><Relationship Type="http://schemas.openxmlformats.org/officeDocument/2006/relationships/slide" Target="/ppt/slides/slide3.xml" Id="Rf6992df5d0fb4a32" /><Relationship Type="http://schemas.openxmlformats.org/officeDocument/2006/relationships/slide" Target="/ppt/slides/slide4.xml" Id="Rb0c5181b0f8f4620" /><Relationship Type="http://schemas.openxmlformats.org/officeDocument/2006/relationships/slide" Target="/ppt/slides/slide5.xml" Id="R4d5c9c5d94f74d39" /><Relationship Type="http://schemas.openxmlformats.org/officeDocument/2006/relationships/slide" Target="/ppt/slides/slide6.xml" Id="R85a551b4c8bf464e" /><Relationship Type="http://schemas.openxmlformats.org/officeDocument/2006/relationships/slide" Target="/ppt/slides/slide7.xml" Id="R867b50374f794e57" /><Relationship Type="http://schemas.openxmlformats.org/officeDocument/2006/relationships/slide" Target="/ppt/slides/slide8.xml" Id="Re9df5f2f92984ed7" /><Relationship Type="http://schemas.openxmlformats.org/officeDocument/2006/relationships/slide" Target="/ppt/slides/slide9.xml" Id="R6e1857e361e34d27" /><Relationship Type="http://schemas.openxmlformats.org/officeDocument/2006/relationships/slide" Target="/ppt/slides/slide10.xml" Id="R584ad7e25f8740fb" /><Relationship Type="http://schemas.openxmlformats.org/officeDocument/2006/relationships/slide" Target="/ppt/slides/slide11.xml" Id="R38265810ce794d57" /><Relationship Type="http://schemas.openxmlformats.org/officeDocument/2006/relationships/slide" Target="/ppt/slides/slide12.xml" Id="R9b2c70f59d1d4e52" /><Relationship Type="http://schemas.openxmlformats.org/officeDocument/2006/relationships/slide" Target="/ppt/slides/slide13.xml" Id="R91e095d3e1d04d4c" /><Relationship Type="http://schemas.openxmlformats.org/officeDocument/2006/relationships/slide" Target="/ppt/slides/slide14.xml" Id="Rf28c3740af0d4818" /><Relationship Type="http://schemas.openxmlformats.org/officeDocument/2006/relationships/slide" Target="/ppt/slides/slide15.xml" Id="Rf973662a0cb64e75" /><Relationship Type="http://schemas.openxmlformats.org/officeDocument/2006/relationships/slide" Target="/ppt/slides/slide16.xml" Id="Rbee54f952a37475e" /><Relationship Type="http://schemas.openxmlformats.org/officeDocument/2006/relationships/slide" Target="/ppt/slides/slide17.xml" Id="R7bb9b7b0a1f3475f" /><Relationship Type="http://schemas.openxmlformats.org/officeDocument/2006/relationships/slide" Target="/ppt/slides/slide18.xml" Id="R6e5b7e562c2c4b3c" /><Relationship Type="http://schemas.openxmlformats.org/officeDocument/2006/relationships/slide" Target="/ppt/slides/slide19.xml" Id="R9d0a83b7a4104109" /><Relationship Type="http://schemas.openxmlformats.org/officeDocument/2006/relationships/slide" Target="/ppt/slides/slide20.xml" Id="R8349be55d0814c07" /><Relationship Type="http://schemas.openxmlformats.org/officeDocument/2006/relationships/slide" Target="/ppt/slides/slide21.xml" Id="Rf4ba6264de154a3b" /><Relationship Type="http://schemas.openxmlformats.org/officeDocument/2006/relationships/slide" Target="/ppt/slides/slide22.xml" Id="Rec2364a4465f45a4" /><Relationship Type="http://schemas.openxmlformats.org/officeDocument/2006/relationships/slide" Target="/ppt/slides/slide23.xml" Id="Rd4d23db4ff91477f" /><Relationship Type="http://schemas.openxmlformats.org/officeDocument/2006/relationships/slide" Target="/ppt/slides/slide24.xml" Id="R392dbec194da47a8" /><Relationship Type="http://schemas.openxmlformats.org/officeDocument/2006/relationships/slide" Target="/ppt/slides/slide25.xml" Id="R26fd8c86e1554c77" /><Relationship Type="http://schemas.openxmlformats.org/officeDocument/2006/relationships/slide" Target="/ppt/slides/slide26.xml" Id="R8d5b5f1a9b6542ad" /><Relationship Type="http://schemas.openxmlformats.org/officeDocument/2006/relationships/slide" Target="/ppt/slides/slide27.xml" Id="R0151aec62d4347a7" /><Relationship Type="http://schemas.openxmlformats.org/officeDocument/2006/relationships/slide" Target="/ppt/slides/slide28.xml" Id="R77e7683cf4454640" /><Relationship Type="http://schemas.openxmlformats.org/officeDocument/2006/relationships/slide" Target="/ppt/slides/slide29.xml" Id="R980b722d8f394436" /><Relationship Type="http://schemas.openxmlformats.org/officeDocument/2006/relationships/slide" Target="/ppt/slides/slide30.xml" Id="Rb7dacda8c8d44b21" /><Relationship Type="http://schemas.openxmlformats.org/officeDocument/2006/relationships/slide" Target="/ppt/slides/slide31.xml" Id="R6e0fcfaf7e98472a" /><Relationship Type="http://schemas.openxmlformats.org/officeDocument/2006/relationships/slide" Target="/ppt/slides/slide32.xml" Id="R0988aa83fbf54df3" /><Relationship Type="http://schemas.openxmlformats.org/officeDocument/2006/relationships/slide" Target="/ppt/slides/slide33.xml" Id="R307b5783c80a455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1f188e04ebb40e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a808a1538204ae7" /><Relationship Type="http://schemas.openxmlformats.org/officeDocument/2006/relationships/notesMaster" Target="/ppt/notesMasters/notesMaster1.xml" Id="R9ac53edfbdfd40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06a94c9ecc4214" /><Relationship Type="http://schemas.openxmlformats.org/officeDocument/2006/relationships/notesMaster" Target="/ppt/notesMasters/notesMaster1.xml" Id="Ra3f06f7e83784343" /></Relationships>
</file>

<file path=ppt/notesSlides/_rels/notesSlide3.xml.rels>&#65279;<?xml version="1.0" encoding="utf-8"?><Relationships xmlns="http://schemas.openxmlformats.org/package/2006/relationships"><Relationship Type="http://schemas.openxmlformats.org/officeDocument/2006/relationships/slide" Target="/ppt/slides/slide3.xml" Id="Rd49c78e3c28c4175" /><Relationship Type="http://schemas.openxmlformats.org/officeDocument/2006/relationships/notesMaster" Target="/ppt/notesMasters/notesMaster1.xml" Id="R9c8b43f7413b41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dac27156f6d45c9" /><Relationship Type="http://schemas.openxmlformats.org/officeDocument/2006/relationships/notesMaster" Target="/ppt/notesMasters/notesMaster1.xml" Id="Rd89e835de70545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15fb1cdb85f454d" /><Relationship Type="http://schemas.openxmlformats.org/officeDocument/2006/relationships/notesMaster" Target="/ppt/notesMasters/notesMaster1.xml" Id="R41e25076c7914563" /></Relationships>
</file>

<file path=ppt/notesSlides/_rels/notesSlide6.xml.rels>&#65279;<?xml version="1.0" encoding="utf-8"?><Relationships xmlns="http://schemas.openxmlformats.org/package/2006/relationships"><Relationship Type="http://schemas.openxmlformats.org/officeDocument/2006/relationships/slide" Target="/ppt/slides/slide6.xml" Id="R07a45cb67d4d497b" /><Relationship Type="http://schemas.openxmlformats.org/officeDocument/2006/relationships/notesMaster" Target="/ppt/notesMasters/notesMaster1.xml" Id="Rbf9b93cb49a740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0f89a5804c4416" /><Relationship Type="http://schemas.openxmlformats.org/officeDocument/2006/relationships/notesMaster" Target="/ppt/notesMasters/notesMaster1.xml" Id="R8afb699b410e4714"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51e4c80e2f4743" /><Relationship Type="http://schemas.openxmlformats.org/officeDocument/2006/relationships/notesMaster" Target="/ppt/notesMasters/notesMaster1.xml" Id="R4ee8c6f18d63452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ac087061862430a" /><Relationship Type="http://schemas.openxmlformats.org/officeDocument/2006/relationships/notesMaster" Target="/ppt/notesMasters/notesMaster1.xml" Id="Rbf34bf6bc00c40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20844943e5d4b1c" /><Relationship Type="http://schemas.openxmlformats.org/officeDocument/2006/relationships/notesMaster" Target="/ppt/notesMasters/notesMaster1.xml" Id="R18b3eaabdf6c4c0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6363b79af374c79" /><Relationship Type="http://schemas.openxmlformats.org/officeDocument/2006/relationships/notesMaster" Target="/ppt/notesMasters/notesMaster1.xml" Id="R9d111f3a281543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1fe5e87b744b65" /><Relationship Type="http://schemas.openxmlformats.org/officeDocument/2006/relationships/notesMaster" Target="/ppt/notesMasters/notesMaster1.xml" Id="Rd1ed059501464a4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6b8e3e9b8af400d" /><Relationship Type="http://schemas.openxmlformats.org/officeDocument/2006/relationships/notesMaster" Target="/ppt/notesMasters/notesMaster1.xml" Id="R54fb52fde7c04af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77e7ef2aa2d48ec" /><Relationship Type="http://schemas.openxmlformats.org/officeDocument/2006/relationships/notesMaster" Target="/ppt/notesMasters/notesMaster1.xml" Id="R88305b4c06fd487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efe55b0a7b54b15" /><Relationship Type="http://schemas.openxmlformats.org/officeDocument/2006/relationships/notesMaster" Target="/ppt/notesMasters/notesMaster1.xml" Id="R6aec5783f76e4c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87ce75f9a214453" /><Relationship Type="http://schemas.openxmlformats.org/officeDocument/2006/relationships/notesMaster" Target="/ppt/notesMasters/notesMaster1.xml" Id="R20a8f4706b7a48e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36c70c89b7d44ce" /><Relationship Type="http://schemas.openxmlformats.org/officeDocument/2006/relationships/notesMaster" Target="/ppt/notesMasters/notesMaster1.xml" Id="Rd5158974f2d54b8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b48e13645214898" /><Relationship Type="http://schemas.openxmlformats.org/officeDocument/2006/relationships/notesMaster" Target="/ppt/notesMasters/notesMaster1.xml" Id="R33a8f9fbdc0b4c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b749eee7844a8f" /><Relationship Type="http://schemas.openxmlformats.org/officeDocument/2006/relationships/notesMaster" Target="/ppt/notesMasters/notesMaster1.xml" Id="Rbf7d489416334ca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68c4f6c9dc245d6" /><Relationship Type="http://schemas.openxmlformats.org/officeDocument/2006/relationships/notesMaster" Target="/ppt/notesMasters/notesMaster1.xml" Id="Rf46486f8bd6a425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0812b2141b1415b" /><Relationship Type="http://schemas.openxmlformats.org/officeDocument/2006/relationships/notesMaster" Target="/ppt/notesMasters/notesMaster1.xml" Id="Refcbb60221c64a2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14280645150456f" /><Relationship Type="http://schemas.openxmlformats.org/officeDocument/2006/relationships/notesMaster" Target="/ppt/notesMasters/notesMaster1.xml" Id="R4a52134745ae422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68bb3496e4b45f3" /><Relationship Type="http://schemas.openxmlformats.org/officeDocument/2006/relationships/notesMaster" Target="/ppt/notesMasters/notesMaster1.xml" Id="R693f27ad3b8d49d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4071da174ec4108" /><Relationship Type="http://schemas.openxmlformats.org/officeDocument/2006/relationships/notesMaster" Target="/ppt/notesMasters/notesMaster1.xml" Id="R287ffbd888294aa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aac8d98bff249db" /><Relationship Type="http://schemas.openxmlformats.org/officeDocument/2006/relationships/notesMaster" Target="/ppt/notesMasters/notesMaster1.xml" Id="Re435f42b79284ea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3b8cb8fb92a4ad5" /><Relationship Type="http://schemas.openxmlformats.org/officeDocument/2006/relationships/notesMaster" Target="/ppt/notesMasters/notesMaster1.xml" Id="R2908734b54e1457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ccb72aad1874945" /><Relationship Type="http://schemas.openxmlformats.org/officeDocument/2006/relationships/notesMaster" Target="/ppt/notesMasters/notesMaster1.xml" Id="R85ace6e9b3c14df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b5f0cae6db6481e" /><Relationship Type="http://schemas.openxmlformats.org/officeDocument/2006/relationships/notesMaster" Target="/ppt/notesMasters/notesMaster1.xml" Id="Rcf05b82241e5433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1d0dcf308004095" /><Relationship Type="http://schemas.openxmlformats.org/officeDocument/2006/relationships/notesMaster" Target="/ppt/notesMasters/notesMaster1.xml" Id="Ra1e889603a19489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71b1609152d4660" /><Relationship Type="http://schemas.openxmlformats.org/officeDocument/2006/relationships/notesMaster" Target="/ppt/notesMasters/notesMaster1.xml" Id="R68ab88b48474442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d98f27508694c25" /><Relationship Type="http://schemas.openxmlformats.org/officeDocument/2006/relationships/notesMaster" Target="/ppt/notesMasters/notesMaster1.xml" Id="R24889c31fb9746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5eea8aafb214ca3" /><Relationship Type="http://schemas.openxmlformats.org/officeDocument/2006/relationships/notesMaster" Target="/ppt/notesMasters/notesMaster1.xml" Id="Rf20d771de6ca4e8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9d79055a9884918" /><Relationship Type="http://schemas.openxmlformats.org/officeDocument/2006/relationships/notesMaster" Target="/ppt/notesMasters/notesMaster1.xml" Id="R9eb163b6204c4d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57599aeb0340a7" /><Relationship Type="http://schemas.openxmlformats.org/officeDocument/2006/relationships/image" Target="/ppt/media/image.png" Id="Rc02ab97ffd6340ce" /><Relationship Type="http://schemas.openxmlformats.org/officeDocument/2006/relationships/image" Target="/ppt/media/image2.png" Id="Rde5a90e690d145ee" /><Relationship Type="http://schemas.openxmlformats.org/officeDocument/2006/relationships/image" Target="/ppt/media/image.jpeg" Id="R6fbbc2511ad74ef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ff709a9ae524e9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2ab97ffd6340c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e5a90e690d145e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fbbc2511ad74ef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7eddc60f3ca4447" /><Relationship Type="http://schemas.openxmlformats.org/officeDocument/2006/relationships/slideLayout" Target="/ppt/slideLayouts/slideLayout1.xml" Id="Re647657ce4664ab0" /><Relationship Type="http://schemas.openxmlformats.org/officeDocument/2006/relationships/slideLayout" Target="/ppt/slideLayouts/slideLayout2.xml" Id="R12b9893a4c79495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47657ce4664ab0"/>
    <p:sldLayoutId xmlns:r="http://schemas.openxmlformats.org/officeDocument/2006/relationships" id="2147483650" r:id="R12b9893a4c79495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9a21d96e17e401f" /><Relationship Type="http://schemas.openxmlformats.org/officeDocument/2006/relationships/notesSlide" Target="/ppt/notesSlides/notesSlide1.xml" Id="R400d051168b64e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2660a016c544963" /><Relationship Type="http://schemas.openxmlformats.org/officeDocument/2006/relationships/notesSlide" Target="/ppt/notesSlides/notesSlide2.xml" Id="R52b8f691852b485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0b74f06ddc74eba" /><Relationship Type="http://schemas.openxmlformats.org/officeDocument/2006/relationships/notesSlide" Target="/ppt/notesSlides/notesSlide3.xml" Id="Re26ad29ed071492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cdc9dacfef94786" /><Relationship Type="http://schemas.openxmlformats.org/officeDocument/2006/relationships/notesSlide" Target="/ppt/notesSlides/notesSlide4.xml" Id="Rd28e9bbffaf241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9a079a20f7846bb" /><Relationship Type="http://schemas.openxmlformats.org/officeDocument/2006/relationships/notesSlide" Target="/ppt/notesSlides/notesSlide5.xml" Id="R6dd28d7221d244f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2b655e4958446b8" /><Relationship Type="http://schemas.openxmlformats.org/officeDocument/2006/relationships/notesSlide" Target="/ppt/notesSlides/notesSlide6.xml" Id="R62952b4d413f46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9645ca4efa402a" /><Relationship Type="http://schemas.openxmlformats.org/officeDocument/2006/relationships/notesSlide" Target="/ppt/notesSlides/notesSlide7.xml" Id="R142b04f4804a429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9196ffadf4944a0" /><Relationship Type="http://schemas.openxmlformats.org/officeDocument/2006/relationships/notesSlide" Target="/ppt/notesSlides/notesSlide8.xml" Id="Reb222b8e0cda4b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9dc28f490ce4e28" /><Relationship Type="http://schemas.openxmlformats.org/officeDocument/2006/relationships/notesSlide" Target="/ppt/notesSlides/notesSlide9.xml" Id="R0e6d47c3cc9b4f7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2add58262254d2c" /><Relationship Type="http://schemas.openxmlformats.org/officeDocument/2006/relationships/notesSlide" Target="/ppt/notesSlides/notesSlide10.xml" Id="R6cb56da479894c4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7e5c2b84a1547d9" /><Relationship Type="http://schemas.openxmlformats.org/officeDocument/2006/relationships/notesSlide" Target="/ppt/notesSlides/notesSlide11.xml" Id="R2f268677babc41d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7a11836dc4c4015" /><Relationship Type="http://schemas.openxmlformats.org/officeDocument/2006/relationships/notesSlide" Target="/ppt/notesSlides/notesSlide12.xml" Id="R00bcf446230e45c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7936de3d61443f9" /><Relationship Type="http://schemas.openxmlformats.org/officeDocument/2006/relationships/notesSlide" Target="/ppt/notesSlides/notesSlide13.xml" Id="R5bc30fb502914d0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eb6b6cbfb66408b" /><Relationship Type="http://schemas.openxmlformats.org/officeDocument/2006/relationships/notesSlide" Target="/ppt/notesSlides/notesSlide14.xml" Id="Rb59ff6a4b078437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d687f81525148db" /><Relationship Type="http://schemas.openxmlformats.org/officeDocument/2006/relationships/notesSlide" Target="/ppt/notesSlides/notesSlide15.xml" Id="R8f3bfa257e734a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bbd459991bb49e7" /><Relationship Type="http://schemas.openxmlformats.org/officeDocument/2006/relationships/notesSlide" Target="/ppt/notesSlides/notesSlide16.xml" Id="Rc27b7c776388417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5d5ada455824a5a" /><Relationship Type="http://schemas.openxmlformats.org/officeDocument/2006/relationships/notesSlide" Target="/ppt/notesSlides/notesSlide17.xml" Id="R3430dfb4b182494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b1ccb998d1c486e" /><Relationship Type="http://schemas.openxmlformats.org/officeDocument/2006/relationships/notesSlide" Target="/ppt/notesSlides/notesSlide18.xml" Id="R9ede1d2144ed4d5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1d28ac9e1db4d90" /><Relationship Type="http://schemas.openxmlformats.org/officeDocument/2006/relationships/notesSlide" Target="/ppt/notesSlides/notesSlide19.xml" Id="Rf2738bab1f2c4df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419608979394ed2" /><Relationship Type="http://schemas.openxmlformats.org/officeDocument/2006/relationships/notesSlide" Target="/ppt/notesSlides/notesSlide20.xml" Id="Rd9c3e874031a431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003736554524f12" /><Relationship Type="http://schemas.openxmlformats.org/officeDocument/2006/relationships/notesSlide" Target="/ppt/notesSlides/notesSlide21.xml" Id="R1743f46d5be8489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5c6015e97fa4a69" /><Relationship Type="http://schemas.openxmlformats.org/officeDocument/2006/relationships/notesSlide" Target="/ppt/notesSlides/notesSlide22.xml" Id="R363a6e7d6824451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768369962d8476a" /><Relationship Type="http://schemas.openxmlformats.org/officeDocument/2006/relationships/notesSlide" Target="/ppt/notesSlides/notesSlide23.xml" Id="R68895f800427400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679b67d9f044943" /><Relationship Type="http://schemas.openxmlformats.org/officeDocument/2006/relationships/notesSlide" Target="/ppt/notesSlides/notesSlide24.xml" Id="R5b68f96644db4dd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114d84a03b24fdd" /><Relationship Type="http://schemas.openxmlformats.org/officeDocument/2006/relationships/notesSlide" Target="/ppt/notesSlides/notesSlide25.xml" Id="R782751629a54441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2f564d7a23b4b03" /><Relationship Type="http://schemas.openxmlformats.org/officeDocument/2006/relationships/notesSlide" Target="/ppt/notesSlides/notesSlide26.xml" Id="R03fc3e363a2d407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2ce0592167649a2" /><Relationship Type="http://schemas.openxmlformats.org/officeDocument/2006/relationships/notesSlide" Target="/ppt/notesSlides/notesSlide27.xml" Id="Ra7edf1d532d1483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f07479ccc424581" /><Relationship Type="http://schemas.openxmlformats.org/officeDocument/2006/relationships/notesSlide" Target="/ppt/notesSlides/notesSlide28.xml" Id="R6730bb9f2f53477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a383ffe7a474008" /><Relationship Type="http://schemas.openxmlformats.org/officeDocument/2006/relationships/notesSlide" Target="/ppt/notesSlides/notesSlide29.xml" Id="R99c3b201bac341f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942b4c4565e4c9e" /><Relationship Type="http://schemas.openxmlformats.org/officeDocument/2006/relationships/notesSlide" Target="/ppt/notesSlides/notesSlide30.xml" Id="R64cfe8f463be429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0c1ce541d8d457e" /><Relationship Type="http://schemas.openxmlformats.org/officeDocument/2006/relationships/notesSlide" Target="/ppt/notesSlides/notesSlide31.xml" Id="Rfbd18f43b40a48f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612e1a1f27947ce" /><Relationship Type="http://schemas.openxmlformats.org/officeDocument/2006/relationships/notesSlide" Target="/ppt/notesSlides/notesSlide32.xml" Id="R09b97d84b29e4f2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68e386cb8c34638" /><Relationship Type="http://schemas.openxmlformats.org/officeDocument/2006/relationships/notesSlide" Target="/ppt/notesSlides/notesSlide33.xml" Id="R445823a1e20e4e4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以弗所書第4章</a:t>
            </a:r>
          </a:p>
          <a:p xmlns:a="http://schemas.openxmlformats.org/drawingml/2006/main">
            <a:pPr algn="ctr">
              <a:buNone/>
            </a:pPr>
            <a:r>
              <a:rPr sz="2000">
                <a:solidFill>
                  <a:srgbClr val="FFFFFF"/>
                </a:solidFill>
                <a:latin typeface="Georgia"/>
                <a:ea typeface="Georgia"/>
                <a:cs typeface="Georgia"/>
              </a:rPr>
              <a:t>Ephesians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  |  Ephesians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我為主被囚的勸你們：既然蒙召，行事為人就當與蒙召的恩相稱。</a:t>
            </a:r>
          </a:p>
          <a:p xmlns:a="http://schemas.openxmlformats.org/drawingml/2006/main">
            <a:pPr algn="ctr">
              <a:buNone/>
            </a:pPr>
            <a:r>
              <a:rPr sz="2400">
                <a:solidFill>
                  <a:srgbClr val="FFFFFF"/>
                </a:solidFill>
                <a:latin typeface="Georgia"/>
                <a:ea typeface="Georgia"/>
                <a:cs typeface="Georgia"/>
              </a:rPr>
              <a:t>I therefore, the prisoner of the Lord, beseech you that ye walk worthy of the vocation wherewith ye are called,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  |  Ephesians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凡事謙虛、溫柔、忍耐，用愛心互相寬容，</a:t>
            </a:r>
          </a:p>
          <a:p xmlns:a="http://schemas.openxmlformats.org/drawingml/2006/main">
            <a:pPr algn="ctr">
              <a:buNone/>
            </a:pPr>
            <a:r>
              <a:rPr sz="2400">
                <a:solidFill>
                  <a:srgbClr val="FFFFFF"/>
                </a:solidFill>
                <a:latin typeface="Georgia"/>
                <a:ea typeface="Georgia"/>
                <a:cs typeface="Georgia"/>
              </a:rPr>
              <a:t>With all lowliness and meekness, with longsuffering, forbearing one another in love;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4:3  |  Ephesians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用和平彼此聯絡，竭力保守[聖]靈所賜合而為一的心。</a:t>
            </a:r>
          </a:p>
          <a:p xmlns:a="http://schemas.openxmlformats.org/drawingml/2006/main">
            <a:pPr algn="ctr">
              <a:buNone/>
            </a:pPr>
            <a:r>
              <a:rPr sz="2800">
                <a:solidFill>
                  <a:srgbClr val="FFFFFF"/>
                </a:solidFill>
                <a:latin typeface="Georgia"/>
                <a:ea typeface="Georgia"/>
                <a:cs typeface="Georgia"/>
              </a:rPr>
              <a:t>Endeavouring to keep the unity of the Spirit in the bond of peace.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4:4  |  Ephesians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身體只有一個，[聖]靈只有一個，正如你們蒙召同有一個指望。</a:t>
            </a:r>
          </a:p>
          <a:p xmlns:a="http://schemas.openxmlformats.org/drawingml/2006/main">
            <a:pPr algn="ctr">
              <a:buNone/>
            </a:pPr>
            <a:r>
              <a:rPr sz="2400">
                <a:solidFill>
                  <a:srgbClr val="FFFFFF"/>
                </a:solidFill>
                <a:latin typeface="Georgia"/>
                <a:ea typeface="Georgia"/>
                <a:cs typeface="Georgia"/>
              </a:rPr>
              <a:t>There is one body, and one Spirit, even as ye are called in one hope of your calling;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4:5  |  Ephesians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一主，一信，一洗，</a:t>
            </a:r>
          </a:p>
          <a:p xmlns:a="http://schemas.openxmlformats.org/drawingml/2006/main">
            <a:pPr algn="ctr">
              <a:buNone/>
            </a:pPr>
            <a:r>
              <a:rPr sz="2800">
                <a:solidFill>
                  <a:srgbClr val="FFFFFF"/>
                </a:solidFill>
                <a:latin typeface="Georgia"/>
                <a:ea typeface="Georgia"/>
                <a:cs typeface="Georgia"/>
              </a:rPr>
              <a:t>One Lord, one faith, one baptism,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4:6  |  Ephesians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一神，就是眾人的父，超乎眾人之上，貫乎眾人之中，也住在眾人之內。</a:t>
            </a:r>
          </a:p>
          <a:p xmlns:a="http://schemas.openxmlformats.org/drawingml/2006/main">
            <a:pPr algn="ctr">
              <a:buNone/>
            </a:pPr>
            <a:r>
              <a:rPr sz="2800">
                <a:solidFill>
                  <a:srgbClr val="FFFFFF"/>
                </a:solidFill>
                <a:latin typeface="Georgia"/>
                <a:ea typeface="Georgia"/>
                <a:cs typeface="Georgia"/>
              </a:rPr>
              <a:t>One God and Father of all, who is above all, and through all, and in you all.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4:7  |  Ephesians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我們各人蒙恩，都是照基督所量給各人的恩賜。</a:t>
            </a:r>
          </a:p>
          <a:p xmlns:a="http://schemas.openxmlformats.org/drawingml/2006/main">
            <a:pPr algn="ctr">
              <a:buNone/>
            </a:pPr>
            <a:r>
              <a:rPr sz="2400">
                <a:solidFill>
                  <a:srgbClr val="FFFFFF"/>
                </a:solidFill>
                <a:latin typeface="Georgia"/>
                <a:ea typeface="Georgia"/>
                <a:cs typeface="Georgia"/>
              </a:rPr>
              <a:t>But unto every one of us is given grace according to the measure of the gift of Christ.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4:8  |  Ephesians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所以[經上]說： 他升上高天的時候，擄掠了仇敵， 將各樣的恩賜賞給人。 （</a:t>
            </a:r>
          </a:p>
          <a:p xmlns:a="http://schemas.openxmlformats.org/drawingml/2006/main">
            <a:pPr algn="ctr">
              <a:buNone/>
            </a:pPr>
            <a:r>
              <a:rPr sz="2400">
                <a:solidFill>
                  <a:srgbClr val="FFFFFF"/>
                </a:solidFill>
                <a:latin typeface="Georgia"/>
                <a:ea typeface="Georgia"/>
                <a:cs typeface="Georgia"/>
              </a:rPr>
              <a:t>Wherefore he saith, When he ascended up on high, he led captivity captive, and gave gifts unto men.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4:9  |  Ephesians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既說升上，豈不是先降在地下嗎？</a:t>
            </a:r>
          </a:p>
          <a:p xmlns:a="http://schemas.openxmlformats.org/drawingml/2006/main">
            <a:pPr algn="ctr">
              <a:buNone/>
            </a:pPr>
            <a:r>
              <a:rPr sz="2400">
                <a:solidFill>
                  <a:srgbClr val="FFFFFF"/>
                </a:solidFill>
                <a:latin typeface="Georgia"/>
                <a:ea typeface="Georgia"/>
                <a:cs typeface="Georgia"/>
              </a:rPr>
              <a:t>(Now that he ascended, what is it but that he also descended first into the lower parts of the earth?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4:10  |  Ephesians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那降下的，就是遠升諸天之上要充滿萬有的。）</a:t>
            </a:r>
          </a:p>
          <a:p xmlns:a="http://schemas.openxmlformats.org/drawingml/2006/main">
            <a:pPr algn="ctr">
              <a:buNone/>
            </a:pPr>
            <a:r>
              <a:rPr sz="2400">
                <a:solidFill>
                  <a:srgbClr val="FFFFFF"/>
                </a:solidFill>
                <a:latin typeface="Georgia"/>
                <a:ea typeface="Georgia"/>
                <a:cs typeface="Georgia"/>
              </a:rPr>
              <a:t>He that descended is the same also that ascended up far above all heavens, that he might fill all things.)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4:11  |  Ephesians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他所賜的，有使徒，有先知，有傳福音的，有牧師和教師，</a:t>
            </a:r>
          </a:p>
          <a:p xmlns:a="http://schemas.openxmlformats.org/drawingml/2006/main">
            <a:pPr algn="ctr">
              <a:buNone/>
            </a:pPr>
            <a:r>
              <a:rPr sz="2400">
                <a:solidFill>
                  <a:srgbClr val="FFFFFF"/>
                </a:solidFill>
                <a:latin typeface="Georgia"/>
                <a:ea typeface="Georgia"/>
                <a:cs typeface="Georgia"/>
              </a:rPr>
              <a:t>And he gave some, apostles; and some, prophets; and some, evangelists; and some, pastors and teachers;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4:12  |  Ephesians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為要成全聖徒，各盡其職，建立基督的身體，</a:t>
            </a:r>
          </a:p>
          <a:p xmlns:a="http://schemas.openxmlformats.org/drawingml/2006/main">
            <a:pPr algn="ctr">
              <a:buNone/>
            </a:pPr>
            <a:r>
              <a:rPr sz="2400">
                <a:solidFill>
                  <a:srgbClr val="FFFFFF"/>
                </a:solidFill>
                <a:latin typeface="Georgia"/>
                <a:ea typeface="Georgia"/>
                <a:cs typeface="Georgia"/>
              </a:rPr>
              <a:t>For the perfecting of the saints, for the work of the ministry, for the edifying of the body of Christ: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4:13  |  Ephesians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直等到我們眾人在真道上同歸於一，認識神的兒子，得以長大成人，滿有基督長成的身量，</a:t>
            </a:r>
          </a:p>
          <a:p xmlns:a="http://schemas.openxmlformats.org/drawingml/2006/main">
            <a:pPr algn="ctr">
              <a:buNone/>
            </a:pPr>
            <a:r>
              <a:rPr sz="2100">
                <a:solidFill>
                  <a:srgbClr val="FFFFFF"/>
                </a:solidFill>
                <a:latin typeface="Georgia"/>
                <a:ea typeface="Georgia"/>
                <a:cs typeface="Georgia"/>
              </a:rPr>
              <a:t>Till we all come in the unity of the faith, and of the knowledge of the Son of God, unto a perfect man, unto the measure of the stature of the fulness of Christ: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4:14  |  Ephesians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使我們不再作小孩子，中了人的詭計和欺騙的法術，被一切異教之風搖動，飄來飄去，就隨從各樣的異端；</a:t>
            </a:r>
          </a:p>
          <a:p xmlns:a="http://schemas.openxmlformats.org/drawingml/2006/main">
            <a:pPr algn="ctr">
              <a:buNone/>
            </a:pPr>
            <a:r>
              <a:rPr sz="2100">
                <a:solidFill>
                  <a:srgbClr val="FFFFFF"/>
                </a:solidFill>
                <a:latin typeface="Georgia"/>
                <a:ea typeface="Georgia"/>
                <a:cs typeface="Georgia"/>
              </a:rPr>
              <a:t>That we henceforth be no more children, tossed to and fro, and carried about with every wind of doctrine, by the sleight of men, and cunning craftiness, whereby they lie in wait to deceive;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4:15  |  Ephesians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惟用愛心說誠實話，凡事長進，連於元首基督，</a:t>
            </a:r>
          </a:p>
          <a:p xmlns:a="http://schemas.openxmlformats.org/drawingml/2006/main">
            <a:pPr algn="ctr">
              <a:buNone/>
            </a:pPr>
            <a:r>
              <a:rPr sz="2400">
                <a:solidFill>
                  <a:srgbClr val="FFFFFF"/>
                </a:solidFill>
                <a:latin typeface="Georgia"/>
                <a:ea typeface="Georgia"/>
                <a:cs typeface="Georgia"/>
              </a:rPr>
              <a:t>But speaking the truth in love, may grow up into him in all things, which is the head, even Christ: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4:16  |  Ephesians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全身都靠他聯絡得合式，百節各按各職，照着各體的功用彼此相助，便叫身體漸漸增長，在愛中建立自己。</a:t>
            </a:r>
          </a:p>
          <a:p xmlns:a="http://schemas.openxmlformats.org/drawingml/2006/main">
            <a:pPr algn="ctr">
              <a:buNone/>
            </a:pPr>
            <a:r>
              <a:rPr sz="1800">
                <a:solidFill>
                  <a:srgbClr val="FFFFFF"/>
                </a:solidFill>
                <a:latin typeface="Georgia"/>
                <a:ea typeface="Georgia"/>
                <a:cs typeface="Georgia"/>
              </a:rPr>
              <a:t>From whom the whole body fitly joined together and compacted by that which every joint supplieth, according to the effectual working in the measure of every part, maketh increase of the body unto the edifying of itself in love.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4:17  |  Ephesians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所以我說，且在主裏確實地說，你們行事不要再像外邦人存虛妄的心行事。</a:t>
            </a:r>
          </a:p>
          <a:p xmlns:a="http://schemas.openxmlformats.org/drawingml/2006/main">
            <a:pPr algn="ctr">
              <a:buNone/>
            </a:pPr>
            <a:r>
              <a:rPr sz="2400">
                <a:solidFill>
                  <a:srgbClr val="FFFFFF"/>
                </a:solidFill>
                <a:latin typeface="Georgia"/>
                <a:ea typeface="Georgia"/>
                <a:cs typeface="Georgia"/>
              </a:rPr>
              <a:t>This I say therefore, and testify in the Lord, that ye henceforth walk not as other Gentiles walk, in the vanity of their mind,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4:18  |  Ephesians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他們心地昏昧，與神所賜的生命隔絕了，都因自己無知，心裏剛硬；</a:t>
            </a:r>
          </a:p>
          <a:p xmlns:a="http://schemas.openxmlformats.org/drawingml/2006/main">
            <a:pPr algn="ctr">
              <a:buNone/>
            </a:pPr>
            <a:r>
              <a:rPr sz="2100">
                <a:solidFill>
                  <a:srgbClr val="FFFFFF"/>
                </a:solidFill>
                <a:latin typeface="Georgia"/>
                <a:ea typeface="Georgia"/>
                <a:cs typeface="Georgia"/>
              </a:rPr>
              <a:t>Having the understanding darkened, being alienated from the life of God through the ignorance that is in them, because of the blindness of their heart: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4:19  |  Ephesians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良心既然喪盡，就放縱私慾，貪行種種的污穢。</a:t>
            </a:r>
          </a:p>
          <a:p xmlns:a="http://schemas.openxmlformats.org/drawingml/2006/main">
            <a:pPr algn="ctr">
              <a:buNone/>
            </a:pPr>
            <a:r>
              <a:rPr sz="2400">
                <a:solidFill>
                  <a:srgbClr val="FFFFFF"/>
                </a:solidFill>
                <a:latin typeface="Georgia"/>
                <a:ea typeface="Georgia"/>
                <a:cs typeface="Georgia"/>
              </a:rPr>
              <a:t>Who being past feeling have given themselves over unto lasciviousness, to work all uncleanness with greediness.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4:20  |  Ephesians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你們學了基督，卻不是這樣。</a:t>
            </a:r>
          </a:p>
          <a:p xmlns:a="http://schemas.openxmlformats.org/drawingml/2006/main">
            <a:pPr algn="ctr">
              <a:buNone/>
            </a:pPr>
            <a:r>
              <a:rPr sz="2800">
                <a:solidFill>
                  <a:srgbClr val="FFFFFF"/>
                </a:solidFill>
                <a:latin typeface="Georgia"/>
                <a:ea typeface="Georgia"/>
                <a:cs typeface="Georgia"/>
              </a:rPr>
              <a:t>But ye have not so learned Christ;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4:21  |  Ephesians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如果你們聽過他的道，領了他的教，學了他的真理，</a:t>
            </a:r>
          </a:p>
          <a:p xmlns:a="http://schemas.openxmlformats.org/drawingml/2006/main">
            <a:pPr algn="ctr">
              <a:buNone/>
            </a:pPr>
            <a:r>
              <a:rPr sz="2400">
                <a:solidFill>
                  <a:srgbClr val="FFFFFF"/>
                </a:solidFill>
                <a:latin typeface="Georgia"/>
                <a:ea typeface="Georgia"/>
                <a:cs typeface="Georgia"/>
              </a:rPr>
              <a:t>If so be that ye have heard him, and have been taught by him, as the truth is in Jesus: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4:22  |  Ephesians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就要脫去你們從前行為上的舊人，這舊人是因私慾的迷惑漸漸變壞的；</a:t>
            </a:r>
          </a:p>
          <a:p xmlns:a="http://schemas.openxmlformats.org/drawingml/2006/main">
            <a:pPr algn="ctr">
              <a:buNone/>
            </a:pPr>
            <a:r>
              <a:rPr sz="2400">
                <a:solidFill>
                  <a:srgbClr val="FFFFFF"/>
                </a:solidFill>
                <a:latin typeface="Georgia"/>
                <a:ea typeface="Georgia"/>
                <a:cs typeface="Georgia"/>
              </a:rPr>
              <a:t>That ye put off concerning the former conversation the old man, which is corrupt according to the deceitful lusts;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4:23  |  Ephesians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又要將你們的心志改換一新，</a:t>
            </a:r>
          </a:p>
          <a:p xmlns:a="http://schemas.openxmlformats.org/drawingml/2006/main">
            <a:pPr algn="ctr">
              <a:buNone/>
            </a:pPr>
            <a:r>
              <a:rPr sz="2800">
                <a:solidFill>
                  <a:srgbClr val="FFFFFF"/>
                </a:solidFill>
                <a:latin typeface="Georgia"/>
                <a:ea typeface="Georgia"/>
                <a:cs typeface="Georgia"/>
              </a:rPr>
              <a:t>And be renewed in the spirit of your mind;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4:24  |  Ephesians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並且穿上新人；這新人是照着神[的形像]造的，有真理的仁義和聖潔。</a:t>
            </a:r>
          </a:p>
          <a:p xmlns:a="http://schemas.openxmlformats.org/drawingml/2006/main">
            <a:pPr algn="ctr">
              <a:buNone/>
            </a:pPr>
            <a:r>
              <a:rPr sz="2400">
                <a:solidFill>
                  <a:srgbClr val="FFFFFF"/>
                </a:solidFill>
                <a:latin typeface="Georgia"/>
                <a:ea typeface="Georgia"/>
                <a:cs typeface="Georgia"/>
              </a:rPr>
              <a:t>And that ye put on the new man, which after God is created in righteousness and true holiness.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4:25  |  Ephesians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所以，你們要棄絕謊言，各人與鄰舍說實話，因為我們是互相為肢體。</a:t>
            </a:r>
          </a:p>
          <a:p xmlns:a="http://schemas.openxmlformats.org/drawingml/2006/main">
            <a:pPr algn="ctr">
              <a:buNone/>
            </a:pPr>
            <a:r>
              <a:rPr sz="2400">
                <a:solidFill>
                  <a:srgbClr val="FFFFFF"/>
                </a:solidFill>
                <a:latin typeface="Georgia"/>
                <a:ea typeface="Georgia"/>
                <a:cs typeface="Georgia"/>
              </a:rPr>
              <a:t>Wherefore putting away lying, speak every man truth with his neighbour: for we are members one of another.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4:26  |  Ephesians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生氣卻不要犯罪；不可含怒到日落，</a:t>
            </a:r>
          </a:p>
          <a:p xmlns:a="http://schemas.openxmlformats.org/drawingml/2006/main">
            <a:pPr algn="ctr">
              <a:buNone/>
            </a:pPr>
            <a:r>
              <a:rPr sz="2800">
                <a:solidFill>
                  <a:srgbClr val="FFFFFF"/>
                </a:solidFill>
                <a:latin typeface="Georgia"/>
                <a:ea typeface="Georgia"/>
                <a:cs typeface="Georgia"/>
              </a:rPr>
              <a:t>Be ye angry, and sin not: let not the sun go down upon your wrath: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4:27  |  Ephesians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也不可給魔鬼留地步。</a:t>
            </a:r>
          </a:p>
          <a:p xmlns:a="http://schemas.openxmlformats.org/drawingml/2006/main">
            <a:pPr algn="ctr">
              <a:buNone/>
            </a:pPr>
            <a:r>
              <a:rPr sz="2800">
                <a:solidFill>
                  <a:srgbClr val="FFFFFF"/>
                </a:solidFill>
                <a:latin typeface="Georgia"/>
                <a:ea typeface="Georgia"/>
                <a:cs typeface="Georgia"/>
              </a:rPr>
              <a:t>Neither give place to the devil.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4:28  |  Ephesians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從前偷竊的，不要再偷；總要勞力，親手做正經事，就可有[餘]分給那缺少的人。</a:t>
            </a:r>
          </a:p>
          <a:p xmlns:a="http://schemas.openxmlformats.org/drawingml/2006/main">
            <a:pPr algn="ctr">
              <a:buNone/>
            </a:pPr>
            <a:r>
              <a:rPr sz="2100">
                <a:solidFill>
                  <a:srgbClr val="FFFFFF"/>
                </a:solidFill>
                <a:latin typeface="Georgia"/>
                <a:ea typeface="Georgia"/>
                <a:cs typeface="Georgia"/>
              </a:rPr>
              <a:t>Let him that stole steal no more: but rather let him labour, working with his hands the thing which is good, that he may have to give to him that needeth.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4:29  |  Ephesians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污穢的言語一句不可出口，只要隨事說造就人的好話，叫聽見的人得益處。</a:t>
            </a:r>
          </a:p>
          <a:p xmlns:a="http://schemas.openxmlformats.org/drawingml/2006/main">
            <a:pPr algn="ctr">
              <a:buNone/>
            </a:pPr>
            <a:r>
              <a:rPr sz="2100">
                <a:solidFill>
                  <a:srgbClr val="FFFFFF"/>
                </a:solidFill>
                <a:latin typeface="Georgia"/>
                <a:ea typeface="Georgia"/>
                <a:cs typeface="Georgia"/>
              </a:rPr>
              <a:t>Let no corrupt communication proceed out of your mouth, but that which is good to the use of edifying, that it may minister grace unto the hearers.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4:30  |  Ephesians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不要叫神的聖靈擔憂；你們原是受了他的印記，等候得贖的日子來到。</a:t>
            </a:r>
          </a:p>
          <a:p xmlns:a="http://schemas.openxmlformats.org/drawingml/2006/main">
            <a:pPr algn="ctr">
              <a:buNone/>
            </a:pPr>
            <a:r>
              <a:rPr sz="2400">
                <a:solidFill>
                  <a:srgbClr val="FFFFFF"/>
                </a:solidFill>
                <a:latin typeface="Georgia"/>
                <a:ea typeface="Georgia"/>
                <a:cs typeface="Georgia"/>
              </a:rPr>
              <a:t>And grieve not the holy Spirit of God, whereby ye are sealed unto the day of redemption.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4:31  |  Ephesians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一切苦毒、惱恨、忿怒、嚷鬧、毀謗，並一切的惡毒，都當從你們中間除掉；</a:t>
            </a:r>
          </a:p>
          <a:p xmlns:a="http://schemas.openxmlformats.org/drawingml/2006/main">
            <a:pPr algn="ctr">
              <a:buNone/>
            </a:pPr>
            <a:r>
              <a:rPr sz="2400">
                <a:solidFill>
                  <a:srgbClr val="FFFFFF"/>
                </a:solidFill>
                <a:latin typeface="Georgia"/>
                <a:ea typeface="Georgia"/>
                <a:cs typeface="Georgia"/>
              </a:rPr>
              <a:t>Let all bitterness, and wrath, and anger, and clamour, and evil speaking, be put away from you, with all malice: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4:32  |  Ephesians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並要以恩慈相待，存憐憫的心，彼此饒恕，正如神在基督裏饒恕了你們一樣。</a:t>
            </a:r>
          </a:p>
          <a:p xmlns:a="http://schemas.openxmlformats.org/drawingml/2006/main">
            <a:pPr algn="ctr">
              <a:buNone/>
            </a:pPr>
            <a:r>
              <a:rPr sz="2400">
                <a:solidFill>
                  <a:srgbClr val="FFFFFF"/>
                </a:solidFill>
                <a:latin typeface="Georgia"/>
                <a:ea typeface="Georgia"/>
                <a:cs typeface="Georgia"/>
              </a:rPr>
              <a:t>And be ye kind one to another, tenderhearted, forgiving one another, even as God for Christ’s sake hath forgiven you.</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2026-08-30T06:45:25.2910000Z</dcterms:created>
  <dcterms:modified xsi:type="dcterms:W3CDTF">2026-08-30T06:45:25.2910000Z</dcterms:modified>
</coreProperties>
</file>