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045942803854831" /><Relationship Type="http://schemas.openxmlformats.org/officeDocument/2006/relationships/extended-properties" Target="/docProps/app.xml" Id="Rc1ab89cef804470d" /><Relationship Type="http://schemas.openxmlformats.org/officeDocument/2006/relationships/officeDocument" Target="/ppt/presentation.xml" Id="R018a0129bc5d483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f1a10a1e7c9471e"/>
  </p:sldMasterIdLst>
  <p:notesMasterIdLst>
    <p:notesMasterId xmlns:r="http://schemas.openxmlformats.org/officeDocument/2006/relationships" r:id="Ra322675a50904f50"/>
  </p:notesMasterIdLst>
  <p:sldIdLst>
    <p:sldId xmlns:r="http://schemas.openxmlformats.org/officeDocument/2006/relationships" id="256" r:id="R5dabea29205e43fe"/>
    <p:sldId xmlns:r="http://schemas.openxmlformats.org/officeDocument/2006/relationships" id="257" r:id="R402d06cc01db4d87"/>
    <p:sldId xmlns:r="http://schemas.openxmlformats.org/officeDocument/2006/relationships" id="258" r:id="R56cbe5b383e746a8"/>
    <p:sldId xmlns:r="http://schemas.openxmlformats.org/officeDocument/2006/relationships" id="259" r:id="Rba795c4991f6472e"/>
    <p:sldId xmlns:r="http://schemas.openxmlformats.org/officeDocument/2006/relationships" id="260" r:id="R58e6899e59ba4b39"/>
    <p:sldId xmlns:r="http://schemas.openxmlformats.org/officeDocument/2006/relationships" id="261" r:id="Rdc7bdb41ef164ffe"/>
    <p:sldId xmlns:r="http://schemas.openxmlformats.org/officeDocument/2006/relationships" id="262" r:id="R9e0beeff505b4507"/>
    <p:sldId xmlns:r="http://schemas.openxmlformats.org/officeDocument/2006/relationships" id="263" r:id="R84a3ef89ea0f44c9"/>
    <p:sldId xmlns:r="http://schemas.openxmlformats.org/officeDocument/2006/relationships" id="264" r:id="R4916e55ac5cd4cc1"/>
    <p:sldId xmlns:r="http://schemas.openxmlformats.org/officeDocument/2006/relationships" id="265" r:id="R5df66ba76a914b84"/>
    <p:sldId xmlns:r="http://schemas.openxmlformats.org/officeDocument/2006/relationships" id="266" r:id="R597cf550c76b479b"/>
    <p:sldId xmlns:r="http://schemas.openxmlformats.org/officeDocument/2006/relationships" id="267" r:id="Rf7428d89e99a4f6c"/>
    <p:sldId xmlns:r="http://schemas.openxmlformats.org/officeDocument/2006/relationships" id="268" r:id="Rb5a9bb241af845c7"/>
    <p:sldId xmlns:r="http://schemas.openxmlformats.org/officeDocument/2006/relationships" id="269" r:id="R90a587c71cee48e2"/>
    <p:sldId xmlns:r="http://schemas.openxmlformats.org/officeDocument/2006/relationships" id="270" r:id="Reac39e9b21e34f12"/>
    <p:sldId xmlns:r="http://schemas.openxmlformats.org/officeDocument/2006/relationships" id="271" r:id="R24e67fb5a81c4f8f"/>
    <p:sldId xmlns:r="http://schemas.openxmlformats.org/officeDocument/2006/relationships" id="272" r:id="R7fa85240de4a48ac"/>
    <p:sldId xmlns:r="http://schemas.openxmlformats.org/officeDocument/2006/relationships" id="273" r:id="Rf029746916004654"/>
    <p:sldId xmlns:r="http://schemas.openxmlformats.org/officeDocument/2006/relationships" id="274" r:id="Rf6a05ef3d86b48d9"/>
    <p:sldId xmlns:r="http://schemas.openxmlformats.org/officeDocument/2006/relationships" id="275" r:id="Ra37eca7a608e45ea"/>
    <p:sldId xmlns:r="http://schemas.openxmlformats.org/officeDocument/2006/relationships" id="276" r:id="R3fa237f858b34081"/>
    <p:sldId xmlns:r="http://schemas.openxmlformats.org/officeDocument/2006/relationships" id="277" r:id="R25c18260c0e84710"/>
    <p:sldId xmlns:r="http://schemas.openxmlformats.org/officeDocument/2006/relationships" id="278" r:id="Rfe1c72154e824c73"/>
    <p:sldId xmlns:r="http://schemas.openxmlformats.org/officeDocument/2006/relationships" id="279" r:id="R0040a575b30d4bb7"/>
    <p:sldId xmlns:r="http://schemas.openxmlformats.org/officeDocument/2006/relationships" id="280" r:id="R69a52ea72ae24b3d"/>
    <p:sldId xmlns:r="http://schemas.openxmlformats.org/officeDocument/2006/relationships" id="281" r:id="R9109f1fe090248ce"/>
    <p:sldId xmlns:r="http://schemas.openxmlformats.org/officeDocument/2006/relationships" id="282" r:id="Re78fa16ff1124035"/>
    <p:sldId xmlns:r="http://schemas.openxmlformats.org/officeDocument/2006/relationships" id="283" r:id="Raf2c71b14de643d3"/>
    <p:sldId xmlns:r="http://schemas.openxmlformats.org/officeDocument/2006/relationships" id="284" r:id="R422bdb39f0884751"/>
    <p:sldId xmlns:r="http://schemas.openxmlformats.org/officeDocument/2006/relationships" id="285" r:id="Rdeb80c36ca934e35"/>
    <p:sldId xmlns:r="http://schemas.openxmlformats.org/officeDocument/2006/relationships" id="286" r:id="R939b01eead48405c"/>
    <p:sldId xmlns:r="http://schemas.openxmlformats.org/officeDocument/2006/relationships" id="287" r:id="R102ae3efbd98432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70a5d1396d54939" /><Relationship Type="http://schemas.openxmlformats.org/officeDocument/2006/relationships/slideMaster" Target="/ppt/slideMasters/slideMaster1.xml" Id="R8f1a10a1e7c9471e" /><Relationship Type="http://schemas.openxmlformats.org/officeDocument/2006/relationships/notesMaster" Target="/ppt/notesMasters/notesMaster1.xml" Id="Ra322675a50904f50" /><Relationship Type="http://schemas.openxmlformats.org/officeDocument/2006/relationships/presProps" Target="/ppt/presProps.xml" Id="R3decca2445c64ee6" /><Relationship Type="http://schemas.openxmlformats.org/officeDocument/2006/relationships/tableStyles" Target="/ppt/tableStyles.xml" Id="R830a6c276cf44189" /><Relationship Type="http://schemas.openxmlformats.org/officeDocument/2006/relationships/slide" Target="/ppt/slides/slide1.xml" Id="R5dabea29205e43fe" /><Relationship Type="http://schemas.openxmlformats.org/officeDocument/2006/relationships/slide" Target="/ppt/slides/slide2.xml" Id="R402d06cc01db4d87" /><Relationship Type="http://schemas.openxmlformats.org/officeDocument/2006/relationships/slide" Target="/ppt/slides/slide3.xml" Id="R56cbe5b383e746a8" /><Relationship Type="http://schemas.openxmlformats.org/officeDocument/2006/relationships/slide" Target="/ppt/slides/slide4.xml" Id="Rba795c4991f6472e" /><Relationship Type="http://schemas.openxmlformats.org/officeDocument/2006/relationships/slide" Target="/ppt/slides/slide5.xml" Id="R58e6899e59ba4b39" /><Relationship Type="http://schemas.openxmlformats.org/officeDocument/2006/relationships/slide" Target="/ppt/slides/slide6.xml" Id="Rdc7bdb41ef164ffe" /><Relationship Type="http://schemas.openxmlformats.org/officeDocument/2006/relationships/slide" Target="/ppt/slides/slide7.xml" Id="R9e0beeff505b4507" /><Relationship Type="http://schemas.openxmlformats.org/officeDocument/2006/relationships/slide" Target="/ppt/slides/slide8.xml" Id="R84a3ef89ea0f44c9" /><Relationship Type="http://schemas.openxmlformats.org/officeDocument/2006/relationships/slide" Target="/ppt/slides/slide9.xml" Id="R4916e55ac5cd4cc1" /><Relationship Type="http://schemas.openxmlformats.org/officeDocument/2006/relationships/slide" Target="/ppt/slides/slide10.xml" Id="R5df66ba76a914b84" /><Relationship Type="http://schemas.openxmlformats.org/officeDocument/2006/relationships/slide" Target="/ppt/slides/slide11.xml" Id="R597cf550c76b479b" /><Relationship Type="http://schemas.openxmlformats.org/officeDocument/2006/relationships/slide" Target="/ppt/slides/slide12.xml" Id="Rf7428d89e99a4f6c" /><Relationship Type="http://schemas.openxmlformats.org/officeDocument/2006/relationships/slide" Target="/ppt/slides/slide13.xml" Id="Rb5a9bb241af845c7" /><Relationship Type="http://schemas.openxmlformats.org/officeDocument/2006/relationships/slide" Target="/ppt/slides/slide14.xml" Id="R90a587c71cee48e2" /><Relationship Type="http://schemas.openxmlformats.org/officeDocument/2006/relationships/slide" Target="/ppt/slides/slide15.xml" Id="Reac39e9b21e34f12" /><Relationship Type="http://schemas.openxmlformats.org/officeDocument/2006/relationships/slide" Target="/ppt/slides/slide16.xml" Id="R24e67fb5a81c4f8f" /><Relationship Type="http://schemas.openxmlformats.org/officeDocument/2006/relationships/slide" Target="/ppt/slides/slide17.xml" Id="R7fa85240de4a48ac" /><Relationship Type="http://schemas.openxmlformats.org/officeDocument/2006/relationships/slide" Target="/ppt/slides/slide18.xml" Id="Rf029746916004654" /><Relationship Type="http://schemas.openxmlformats.org/officeDocument/2006/relationships/slide" Target="/ppt/slides/slide19.xml" Id="Rf6a05ef3d86b48d9" /><Relationship Type="http://schemas.openxmlformats.org/officeDocument/2006/relationships/slide" Target="/ppt/slides/slide20.xml" Id="Ra37eca7a608e45ea" /><Relationship Type="http://schemas.openxmlformats.org/officeDocument/2006/relationships/slide" Target="/ppt/slides/slide21.xml" Id="R3fa237f858b34081" /><Relationship Type="http://schemas.openxmlformats.org/officeDocument/2006/relationships/slide" Target="/ppt/slides/slide22.xml" Id="R25c18260c0e84710" /><Relationship Type="http://schemas.openxmlformats.org/officeDocument/2006/relationships/slide" Target="/ppt/slides/slide23.xml" Id="Rfe1c72154e824c73" /><Relationship Type="http://schemas.openxmlformats.org/officeDocument/2006/relationships/slide" Target="/ppt/slides/slide24.xml" Id="R0040a575b30d4bb7" /><Relationship Type="http://schemas.openxmlformats.org/officeDocument/2006/relationships/slide" Target="/ppt/slides/slide25.xml" Id="R69a52ea72ae24b3d" /><Relationship Type="http://schemas.openxmlformats.org/officeDocument/2006/relationships/slide" Target="/ppt/slides/slide26.xml" Id="R9109f1fe090248ce" /><Relationship Type="http://schemas.openxmlformats.org/officeDocument/2006/relationships/slide" Target="/ppt/slides/slide27.xml" Id="Re78fa16ff1124035" /><Relationship Type="http://schemas.openxmlformats.org/officeDocument/2006/relationships/slide" Target="/ppt/slides/slide28.xml" Id="Raf2c71b14de643d3" /><Relationship Type="http://schemas.openxmlformats.org/officeDocument/2006/relationships/slide" Target="/ppt/slides/slide29.xml" Id="R422bdb39f0884751" /><Relationship Type="http://schemas.openxmlformats.org/officeDocument/2006/relationships/slide" Target="/ppt/slides/slide30.xml" Id="Rdeb80c36ca934e35" /><Relationship Type="http://schemas.openxmlformats.org/officeDocument/2006/relationships/slide" Target="/ppt/slides/slide31.xml" Id="R939b01eead48405c" /><Relationship Type="http://schemas.openxmlformats.org/officeDocument/2006/relationships/slide" Target="/ppt/slides/slide32.xml" Id="R102ae3efbd98432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b15e95de0544bb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ae4fd00ed8c4770" /><Relationship Type="http://schemas.openxmlformats.org/officeDocument/2006/relationships/notesMaster" Target="/ppt/notesMasters/notesMaster1.xml" Id="Rdfb30bd032814b6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4f032e6cf474acd" /><Relationship Type="http://schemas.openxmlformats.org/officeDocument/2006/relationships/notesMaster" Target="/ppt/notesMasters/notesMaster1.xml" Id="Rab92848059bb493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1b66ba7b0884f4b" /><Relationship Type="http://schemas.openxmlformats.org/officeDocument/2006/relationships/notesMaster" Target="/ppt/notesMasters/notesMaster1.xml" Id="R220f4112d6284bb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7aec83cc4a4484d" /><Relationship Type="http://schemas.openxmlformats.org/officeDocument/2006/relationships/notesMaster" Target="/ppt/notesMasters/notesMaster1.xml" Id="R8d8a55d5a47f431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8f6244692d847c2" /><Relationship Type="http://schemas.openxmlformats.org/officeDocument/2006/relationships/notesMaster" Target="/ppt/notesMasters/notesMaster1.xml" Id="R58e59a1106a84ad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f155640bdd44354" /><Relationship Type="http://schemas.openxmlformats.org/officeDocument/2006/relationships/notesMaster" Target="/ppt/notesMasters/notesMaster1.xml" Id="R57f377f6744c458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e1b631167674796" /><Relationship Type="http://schemas.openxmlformats.org/officeDocument/2006/relationships/notesMaster" Target="/ppt/notesMasters/notesMaster1.xml" Id="Rc5a77d7435a6405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54ee39249bf49b5" /><Relationship Type="http://schemas.openxmlformats.org/officeDocument/2006/relationships/notesMaster" Target="/ppt/notesMasters/notesMaster1.xml" Id="Re843c5e71c3641c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10a12e067104e49" /><Relationship Type="http://schemas.openxmlformats.org/officeDocument/2006/relationships/notesMaster" Target="/ppt/notesMasters/notesMaster1.xml" Id="Ref580b56a2de4ae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a5de2936b9b4897" /><Relationship Type="http://schemas.openxmlformats.org/officeDocument/2006/relationships/notesMaster" Target="/ppt/notesMasters/notesMaster1.xml" Id="Rdf2df652ff0f445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2beae5123f64e71" /><Relationship Type="http://schemas.openxmlformats.org/officeDocument/2006/relationships/notesMaster" Target="/ppt/notesMasters/notesMaster1.xml" Id="Rc9fa1f7207b843a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1278bfdd8e74087" /><Relationship Type="http://schemas.openxmlformats.org/officeDocument/2006/relationships/notesMaster" Target="/ppt/notesMasters/notesMaster1.xml" Id="R41aba0daae7642e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d2a51220f8a41ec" /><Relationship Type="http://schemas.openxmlformats.org/officeDocument/2006/relationships/notesMaster" Target="/ppt/notesMasters/notesMaster1.xml" Id="Rae0574f58e924b6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28729e69ed1498b" /><Relationship Type="http://schemas.openxmlformats.org/officeDocument/2006/relationships/notesMaster" Target="/ppt/notesMasters/notesMaster1.xml" Id="R962b111204d845d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1edf3f63f484434" /><Relationship Type="http://schemas.openxmlformats.org/officeDocument/2006/relationships/notesMaster" Target="/ppt/notesMasters/notesMaster1.xml" Id="Rce290bee19fb4a7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cbe63e73bba4211" /><Relationship Type="http://schemas.openxmlformats.org/officeDocument/2006/relationships/notesMaster" Target="/ppt/notesMasters/notesMaster1.xml" Id="R114e7d0c48eb474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8e8c7b5976140de" /><Relationship Type="http://schemas.openxmlformats.org/officeDocument/2006/relationships/notesMaster" Target="/ppt/notesMasters/notesMaster1.xml" Id="R112e7825b2504c6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bc061b7abd2404d" /><Relationship Type="http://schemas.openxmlformats.org/officeDocument/2006/relationships/notesMaster" Target="/ppt/notesMasters/notesMaster1.xml" Id="R87759a57832f4d5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696cbf4a47241fd" /><Relationship Type="http://schemas.openxmlformats.org/officeDocument/2006/relationships/notesMaster" Target="/ppt/notesMasters/notesMaster1.xml" Id="R74d6d1384c0a493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a79de312eea44ff" /><Relationship Type="http://schemas.openxmlformats.org/officeDocument/2006/relationships/notesMaster" Target="/ppt/notesMasters/notesMaster1.xml" Id="R6614fec3904d43b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d1c25faafd14591" /><Relationship Type="http://schemas.openxmlformats.org/officeDocument/2006/relationships/notesMaster" Target="/ppt/notesMasters/notesMaster1.xml" Id="R3f8c931542c947c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f6c96198eaf4995" /><Relationship Type="http://schemas.openxmlformats.org/officeDocument/2006/relationships/notesMaster" Target="/ppt/notesMasters/notesMaster1.xml" Id="Re8ba142f8a164c9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f37fa23bb7f4f84" /><Relationship Type="http://schemas.openxmlformats.org/officeDocument/2006/relationships/notesMaster" Target="/ppt/notesMasters/notesMaster1.xml" Id="R917590b0bbd3447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5cd5f1fe39d496c" /><Relationship Type="http://schemas.openxmlformats.org/officeDocument/2006/relationships/notesMaster" Target="/ppt/notesMasters/notesMaster1.xml" Id="Rfeb8b09af58c4b2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18c0df2012b4f49" /><Relationship Type="http://schemas.openxmlformats.org/officeDocument/2006/relationships/notesMaster" Target="/ppt/notesMasters/notesMaster1.xml" Id="R9b3a233604524a5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30d42058bb24f3f" /><Relationship Type="http://schemas.openxmlformats.org/officeDocument/2006/relationships/notesMaster" Target="/ppt/notesMasters/notesMaster1.xml" Id="Rde8e9552acf94cd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1bf86d837b247d8" /><Relationship Type="http://schemas.openxmlformats.org/officeDocument/2006/relationships/notesMaster" Target="/ppt/notesMasters/notesMaster1.xml" Id="R11a6e9be99404da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88b34c6a3fb4bd1" /><Relationship Type="http://schemas.openxmlformats.org/officeDocument/2006/relationships/notesMaster" Target="/ppt/notesMasters/notesMaster1.xml" Id="R546819c440a848b1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5e24b53ab9b4a7d" /><Relationship Type="http://schemas.openxmlformats.org/officeDocument/2006/relationships/notesMaster" Target="/ppt/notesMasters/notesMaster1.xml" Id="R5827ceec3958437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b424a13cd03b418b" /><Relationship Type="http://schemas.openxmlformats.org/officeDocument/2006/relationships/notesMaster" Target="/ppt/notesMasters/notesMaster1.xml" Id="R1fd6ecbbae1d4dd7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101ed4957c704d8f" /><Relationship Type="http://schemas.openxmlformats.org/officeDocument/2006/relationships/notesMaster" Target="/ppt/notesMasters/notesMaster1.xml" Id="R449c58604cc1466c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b4366d911a8f4021" /><Relationship Type="http://schemas.openxmlformats.org/officeDocument/2006/relationships/notesMaster" Target="/ppt/notesMasters/notesMaster1.xml" Id="R403a71b0dda54db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4f0628d15f14932" /><Relationship Type="http://schemas.openxmlformats.org/officeDocument/2006/relationships/image" Target="/ppt/media/image.png" Id="R04e5508726654632" /><Relationship Type="http://schemas.openxmlformats.org/officeDocument/2006/relationships/image" Target="/ppt/media/image2.png" Id="R2647d4f7d0794830" /><Relationship Type="http://schemas.openxmlformats.org/officeDocument/2006/relationships/image" Target="/ppt/media/image.jpeg" Id="R3a7b0697b53849a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7bd8bb2569497f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04e550872665463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2647d4f7d0794830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7b0697b53849a0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5209dc97f86484f" /><Relationship Type="http://schemas.openxmlformats.org/officeDocument/2006/relationships/slideLayout" Target="/ppt/slideLayouts/slideLayout1.xml" Id="R8656e16e18ce49d6" /><Relationship Type="http://schemas.openxmlformats.org/officeDocument/2006/relationships/slideLayout" Target="/ppt/slideLayouts/slideLayout2.xml" Id="R75f91d8746534166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656e16e18ce49d6"/>
    <p:sldLayoutId xmlns:r="http://schemas.openxmlformats.org/officeDocument/2006/relationships" id="2147483650" r:id="R75f91d8746534166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6fea96377c4a3c" /><Relationship Type="http://schemas.openxmlformats.org/officeDocument/2006/relationships/notesSlide" Target="/ppt/notesSlides/notesSlide1.xml" Id="Ra3f8026de4ab465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6c01fb1e2b4070" /><Relationship Type="http://schemas.openxmlformats.org/officeDocument/2006/relationships/notesSlide" Target="/ppt/notesSlides/notesSlide2.xml" Id="R09e2f86c629d443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d0f71bb9e34e58" /><Relationship Type="http://schemas.openxmlformats.org/officeDocument/2006/relationships/notesSlide" Target="/ppt/notesSlides/notesSlide3.xml" Id="R000104abfe75485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95775ad6854edd" /><Relationship Type="http://schemas.openxmlformats.org/officeDocument/2006/relationships/notesSlide" Target="/ppt/notesSlides/notesSlide4.xml" Id="Rd6a84ceda36c48c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2292167b0f4a80" /><Relationship Type="http://schemas.openxmlformats.org/officeDocument/2006/relationships/notesSlide" Target="/ppt/notesSlides/notesSlide5.xml" Id="R08de62f373824ec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4eef0985754685" /><Relationship Type="http://schemas.openxmlformats.org/officeDocument/2006/relationships/notesSlide" Target="/ppt/notesSlides/notesSlide6.xml" Id="R34a07780cc5440a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f81917151274e99" /><Relationship Type="http://schemas.openxmlformats.org/officeDocument/2006/relationships/notesSlide" Target="/ppt/notesSlides/notesSlide7.xml" Id="Rc53e03a236914ec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fc4417557047e0" /><Relationship Type="http://schemas.openxmlformats.org/officeDocument/2006/relationships/notesSlide" Target="/ppt/notesSlides/notesSlide8.xml" Id="Rc0501e054de6460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4ae130919d41e0" /><Relationship Type="http://schemas.openxmlformats.org/officeDocument/2006/relationships/notesSlide" Target="/ppt/notesSlides/notesSlide9.xml" Id="Rc392eaeda33a476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ae927fa94540cd" /><Relationship Type="http://schemas.openxmlformats.org/officeDocument/2006/relationships/notesSlide" Target="/ppt/notesSlides/notesSlide10.xml" Id="R67c57eb89bc64f3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bd5e5741a964e26" /><Relationship Type="http://schemas.openxmlformats.org/officeDocument/2006/relationships/notesSlide" Target="/ppt/notesSlides/notesSlide11.xml" Id="Rd1730c151c7a4a7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626fffab8d424e" /><Relationship Type="http://schemas.openxmlformats.org/officeDocument/2006/relationships/notesSlide" Target="/ppt/notesSlides/notesSlide12.xml" Id="R510d87c92fd9401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ec944c2e8647af" /><Relationship Type="http://schemas.openxmlformats.org/officeDocument/2006/relationships/notesSlide" Target="/ppt/notesSlides/notesSlide13.xml" Id="Re07ebd74c61242a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1140fdd3f04567" /><Relationship Type="http://schemas.openxmlformats.org/officeDocument/2006/relationships/notesSlide" Target="/ppt/notesSlides/notesSlide14.xml" Id="Rc0fcfe082e394c5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1d8e881d4243c2" /><Relationship Type="http://schemas.openxmlformats.org/officeDocument/2006/relationships/notesSlide" Target="/ppt/notesSlides/notesSlide15.xml" Id="R62eef541bb934f0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57713ef8ca41c5" /><Relationship Type="http://schemas.openxmlformats.org/officeDocument/2006/relationships/notesSlide" Target="/ppt/notesSlides/notesSlide16.xml" Id="R4fbe356e41204dc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92cfe4518d4483" /><Relationship Type="http://schemas.openxmlformats.org/officeDocument/2006/relationships/notesSlide" Target="/ppt/notesSlides/notesSlide17.xml" Id="R3fcab8ec3ae24de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865f2f88ee47bc" /><Relationship Type="http://schemas.openxmlformats.org/officeDocument/2006/relationships/notesSlide" Target="/ppt/notesSlides/notesSlide18.xml" Id="Rf2e3bfed8d41474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420089b59745a9" /><Relationship Type="http://schemas.openxmlformats.org/officeDocument/2006/relationships/notesSlide" Target="/ppt/notesSlides/notesSlide19.xml" Id="R4e6ff2091cbf4d7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c9d6a31f20e4ceb" /><Relationship Type="http://schemas.openxmlformats.org/officeDocument/2006/relationships/notesSlide" Target="/ppt/notesSlides/notesSlide20.xml" Id="R4bef796926ed458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e4d348c17746fe" /><Relationship Type="http://schemas.openxmlformats.org/officeDocument/2006/relationships/notesSlide" Target="/ppt/notesSlides/notesSlide21.xml" Id="R1bd7f2eee83f4b4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1fd7aa050345c4" /><Relationship Type="http://schemas.openxmlformats.org/officeDocument/2006/relationships/notesSlide" Target="/ppt/notesSlides/notesSlide22.xml" Id="R5d8cc66b58964c5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3c0de039ec4853" /><Relationship Type="http://schemas.openxmlformats.org/officeDocument/2006/relationships/notesSlide" Target="/ppt/notesSlides/notesSlide23.xml" Id="R74e90bcf69eb4aa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4607cb77764b6e" /><Relationship Type="http://schemas.openxmlformats.org/officeDocument/2006/relationships/notesSlide" Target="/ppt/notesSlides/notesSlide24.xml" Id="R45d91f1e3aec422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e399261fe64a06" /><Relationship Type="http://schemas.openxmlformats.org/officeDocument/2006/relationships/notesSlide" Target="/ppt/notesSlides/notesSlide25.xml" Id="Rb9b85e05c4234f9c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b33d4b22fb47a7" /><Relationship Type="http://schemas.openxmlformats.org/officeDocument/2006/relationships/notesSlide" Target="/ppt/notesSlides/notesSlide26.xml" Id="Rf3d9bb5d268948a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04bea9b1914017" /><Relationship Type="http://schemas.openxmlformats.org/officeDocument/2006/relationships/notesSlide" Target="/ppt/notesSlides/notesSlide27.xml" Id="Rfee3defe4d3e4da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245d650f224d85" /><Relationship Type="http://schemas.openxmlformats.org/officeDocument/2006/relationships/notesSlide" Target="/ppt/notesSlides/notesSlide28.xml" Id="Rf093d4cc95014be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d3c9305378420e" /><Relationship Type="http://schemas.openxmlformats.org/officeDocument/2006/relationships/notesSlide" Target="/ppt/notesSlides/notesSlide29.xml" Id="R3c9ec2f417f7495a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4664fac0c44303" /><Relationship Type="http://schemas.openxmlformats.org/officeDocument/2006/relationships/notesSlide" Target="/ppt/notesSlides/notesSlide30.xml" Id="Ra4e31e9431414e3b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3874350767489a" /><Relationship Type="http://schemas.openxmlformats.org/officeDocument/2006/relationships/notesSlide" Target="/ppt/notesSlides/notesSlide31.xml" Id="R5117cf4138ac49cc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d356be82e5a423f" /><Relationship Type="http://schemas.openxmlformats.org/officeDocument/2006/relationships/notesSlide" Target="/ppt/notesSlides/notesSlide32.xml" Id="Rb2d0d86a7ce8426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以西結書第22章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Ezekiel 22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22:1  |  Ezekiel 22:1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耶和華的話又臨到我說：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Moreover the word of the LORD came unto me, saying,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22:2  |  Ezekiel 22:2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「人子啊，你要審問審問這流人血的城嗎？當使她知道她一切可憎的事。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Now, thou son of man, wilt thou judge, wilt thou judge the bloody city? yea, thou shalt shew her all her abominations.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22:3  |  Ezekiel 22:3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你要說，主耶和華如此說：哎！這城有流人血的事在其中，叫她受報的日期來到，又做偶像玷污自己，陷害自己。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say thou, Thus saith the Lord GOD, The city sheddeth blood in the midst of it, that her time may come, and maketh idols against herself to defile herself.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22:4  |  Ezekiel 22:4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你因流了人的血，就為有罪；你做了偶像，就玷污自己，使你受報之日臨近，報應之年來到。所以我叫你受列國的凌辱和列邦的譏誚。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art become guilty in thy blood that thou hast shed; and hast defiled thyself in thine idols which thou hast made; and thou hast caused thy days to draw near, and art come even unto thy years: therefore have I made thee a reproach unto the heathen, and a mocking to all countries.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22:5  |  Ezekiel 22:5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你這名臭、多亂的城啊，那些離你近、離你遠的都必譏誚你。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Those that be near, and those that be far from thee, shall mock thee, which art infamous and much vexed.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22:6  |  Ezekiel 22:6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「看哪，以色列的首領各逞其能，在你中間流人之血。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the princes of Israel, every one were in thee to their power to shed blood.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22:7  |  Ezekiel 22:7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在你中間有輕慢父母的，有欺壓寄居的，有虧負孤兒寡婦的。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thee have they set light by father and mother: in the midst of thee have they dealt by oppression with the stranger: in thee have they vexed the fatherless and the widow.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22:8  |  Ezekiel 22:8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你藐視了我的聖物，干犯了我的安息日。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despised mine holy things, and hast profaned my sabbaths.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22:9  |  Ezekiel 22:9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在你中間有讒謗人、流人血的；有在山上吃過[祭偶像之物]的，有行淫亂的。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thee are men that carry tales to shed blood: and in thee they eat upon the mountains: in the midst of thee they commit lewdness.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22:10  |  Ezekiel 22:10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在你中間有露[繼]母下體羞辱父親的，有玷辱月經不潔淨之婦人的。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thee have they discovered their fathers’ nakedness: in thee have they humbled her that was set apart for pollution.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22:11  |  Ezekiel 22:11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這人與鄰舍的妻行可憎的事；那人貪淫玷污兒婦；還有玷辱同父之姊妹的。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one hath committed abomination with his neighbour’s wife; and another hath lewdly defiled his daughter in law; and another in thee hath humbled his sister, his father’s daughter.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22:12  |  Ezekiel 22:12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在你中間有為流人血受賄賂的；有向借錢的[弟兄]取利，向借糧的[弟兄]多要的。且因貪得無饜，欺壓鄰舍奪取財物，竟忘了我。這是主耶和華說的。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thee have they taken gifts to shed blood; thou hast taken usury and increase, and thou hast greedily gained of thy neighbours by extortion, and hast forgotten me, saith the Lord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22:13  |  Ezekiel 22:13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「看哪，我因你所得不義之財和你中間所流的血，就拍掌[歎息]。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therefore I have smitten mine hand at thy dishonest gain which thou hast made, and at thy blood which hath been in the midst of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22:14  |  Ezekiel 22:14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到了我懲罰你的日子，你的心還能忍受嗎？你的手還能有力嗎？我－耶和華說了這話，就必照着行。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Can thine heart endure, or can thine hands be strong, in the days that I shall deal with thee? I the LORD have spoken it, and will do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22:15  |  Ezekiel 22:15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我必將你分散在列國，四散在列邦。我也必從你中間除掉你的污穢。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scatter thee among the heathen, and disperse thee in the countries, and will consume thy filthiness out of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22:16  |  Ezekiel 22:16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你必在列國人的眼前因自己所行的被褻瀆，你就知道我是耶和華。」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take thine inheritance in thyself in the sight of the heathen, and thou shalt know that I am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22:17  |  Ezekiel 22:17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耶和華的話臨到我說：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word of the LORD came unto me, saying,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22:18  |  Ezekiel 22:18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「人子啊，以色列家在我看為渣滓。他們都是爐中的銅、錫、鐵、鉛，都是銀渣滓。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Son of man, the house of Israel is to me become dross: all they are brass, and tin, and iron, and lead, in the midst of the furnace; they are even the dross of silver.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22:19  |  Ezekiel 22:19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所以主耶和華如此說：因你們都成為渣滓，我必聚集你們在耶路撒冷中。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thus saith the Lord GOD; Because ye are all become dross, behold, therefore I will gather you into the midst of Jerusalem.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22:20  |  Ezekiel 22:20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人怎樣將銀、銅、鐵、鉛、錫聚在爐中，吹火鎔化；照樣，我也要發怒氣和忿怒，將你們聚集放在城中，鎔化你們。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they gather silver, and brass, and iron, and lead, and tin, into the midst of the furnace, to blow the fire upon it, to melt it; so will I gather you in mine anger and in my fury, and I will leave you there, and melt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22:21  |  Ezekiel 22:21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我必聚集你們，把我烈怒的火吹在你們身上，你們就在其中鎔化。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I will gather you, and blow upon you in the fire of my wrath, and ye shall be melted in the midst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22:22  |  Ezekiel 22:22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銀子怎樣鎔化在爐中，你們也必照樣鎔化在城中，你們就知道我－耶和華是將忿怒倒在你們身上了。」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silver is melted in the midst of the furnace, so shall ye be melted in the midst thereof; and ye shall know that I the LORD have poured out my fury upon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22:23  |  Ezekiel 22:23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耶和華的話臨到我說：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word of the LORD came unto me, saying,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22:24  |  Ezekiel 22:24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「人子啊，你要對這地說：你是未得潔淨之地，在惱恨的日子也沒有雨下在你以上。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Son of man, say unto her, Thou art the land that is not cleansed, nor rained upon in the day of indignation.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22:25  |  Ezekiel 22:25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其中的先知同謀背叛，如咆哮的獅子抓撕掠物。他們吞滅人民，搶奪財寶，使這地多有寡婦。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a conspiracy of her prophets in the midst thereof, like a roaring lion ravening the prey; they have devoured souls; they have taken the treasure and precious things; they have made her many widows in the midst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22:26  |  Ezekiel 22:26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其中的祭司強解我的律法，褻瀆我的聖物，不分別聖的和俗的，也不使人分辨潔淨的和不潔淨的，又遮眼不顧我的安息日；我也在他們中間被褻慢。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Her priests have violated my law, and have profaned mine holy things: they have put no difference between the holy and profane, neither have they shewed difference between the unclean and the clean, and have hid their eyes from my sabbaths, and I am profaned among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22:27  |  Ezekiel 22:27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其中的首領彷彿豺狼抓撕掠物，殺人流血，傷害人命，要得不義之財。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Her princes in the midst thereof are like wolves ravening the prey, to shed blood, and to destroy souls, to get dishonest gain.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22:28  |  Ezekiel 22:28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其中的先知為百姓用未泡透的[灰]抹牆，就是為他們見虛假的異象，用謊詐的占卜，說：『主耶和華如此說』，其實耶和華沒有說。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her prophets have daubed them with untempered morter, seeing vanity, and divining lies unto them, saying, Thus saith the Lord GOD, when the LORD hath not spoken.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22:29  |  Ezekiel 22:29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國內眾民一味地欺壓，慣行搶奪，虧負困苦窮乏的，背理欺壓寄居的。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people of the land have used oppression, and exercised robbery, and have vexed the poor and needy: yea, they have oppressed the stranger wrongfully.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22:30  |  Ezekiel 22:30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我在他們中間尋找一人重修牆垣，在我面前為這國站在破口防堵，使我不滅絕這國，卻找不着一個。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sought for a man among them, that should make up the hedge, and stand in the gap before me for the land, that I should not destroy it: but I found none.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22:31  |  Ezekiel 22:31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所以我將惱恨倒在他們身上，用烈怒的火滅了他們，照他們所行的報應在他們頭上。這是主耶和華說的。」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have I poured out mine indignation upon them; I have consumed them with the fire of my wrath: their own way have I recompensed upon their heads, saith the Lord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2026-08-30T07:11:49.3030000Z</dcterms:created>
  <dcterms:modified xsi:type="dcterms:W3CDTF">2026-08-30T07:11:49.3030000Z</dcterms:modified>
</coreProperties>
</file>