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1f913e35b0f4d57" /><Relationship Type="http://schemas.openxmlformats.org/officeDocument/2006/relationships/extended-properties" Target="/docProps/app.xml" Id="R6a4da9fd01924847" /><Relationship Type="http://schemas.openxmlformats.org/officeDocument/2006/relationships/officeDocument" Target="/ppt/presentation.xml" Id="R45627baca3ba41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21c338e7334b7e"/>
  </p:sldMasterIdLst>
  <p:notesMasterIdLst>
    <p:notesMasterId xmlns:r="http://schemas.openxmlformats.org/officeDocument/2006/relationships" r:id="R349f1ca95ecf4374"/>
  </p:notesMasterIdLst>
  <p:sldIdLst>
    <p:sldId xmlns:r="http://schemas.openxmlformats.org/officeDocument/2006/relationships" id="256" r:id="R813594cbe1e94603"/>
    <p:sldId xmlns:r="http://schemas.openxmlformats.org/officeDocument/2006/relationships" id="257" r:id="R585be6a03c0747a9"/>
    <p:sldId xmlns:r="http://schemas.openxmlformats.org/officeDocument/2006/relationships" id="258" r:id="R7796052c2965406d"/>
    <p:sldId xmlns:r="http://schemas.openxmlformats.org/officeDocument/2006/relationships" id="259" r:id="R64ef1b7dbbbf4d8e"/>
    <p:sldId xmlns:r="http://schemas.openxmlformats.org/officeDocument/2006/relationships" id="260" r:id="R3ba77946d8234f23"/>
    <p:sldId xmlns:r="http://schemas.openxmlformats.org/officeDocument/2006/relationships" id="261" r:id="R057d30633da24a4b"/>
    <p:sldId xmlns:r="http://schemas.openxmlformats.org/officeDocument/2006/relationships" id="262" r:id="R26c5379f4e744ec5"/>
    <p:sldId xmlns:r="http://schemas.openxmlformats.org/officeDocument/2006/relationships" id="263" r:id="R6288fcd3697c428a"/>
    <p:sldId xmlns:r="http://schemas.openxmlformats.org/officeDocument/2006/relationships" id="264" r:id="Rce9b0d70549e4486"/>
    <p:sldId xmlns:r="http://schemas.openxmlformats.org/officeDocument/2006/relationships" id="265" r:id="R6ebc3e1d8e904b5b"/>
    <p:sldId xmlns:r="http://schemas.openxmlformats.org/officeDocument/2006/relationships" id="266" r:id="Rc35d66c490ea4b3c"/>
    <p:sldId xmlns:r="http://schemas.openxmlformats.org/officeDocument/2006/relationships" id="267" r:id="Rcf59024be17f4067"/>
    <p:sldId xmlns:r="http://schemas.openxmlformats.org/officeDocument/2006/relationships" id="268" r:id="R6d27f33e0b0a46b5"/>
    <p:sldId xmlns:r="http://schemas.openxmlformats.org/officeDocument/2006/relationships" id="269" r:id="Rcc16acd675724f85"/>
    <p:sldId xmlns:r="http://schemas.openxmlformats.org/officeDocument/2006/relationships" id="270" r:id="Reb959ccafc814586"/>
    <p:sldId xmlns:r="http://schemas.openxmlformats.org/officeDocument/2006/relationships" id="271" r:id="R42337b65a3eb4293"/>
    <p:sldId xmlns:r="http://schemas.openxmlformats.org/officeDocument/2006/relationships" id="272" r:id="R1f8ea5188ba0473c"/>
    <p:sldId xmlns:r="http://schemas.openxmlformats.org/officeDocument/2006/relationships" id="273" r:id="Rc9f09cfbe4324355"/>
    <p:sldId xmlns:r="http://schemas.openxmlformats.org/officeDocument/2006/relationships" id="274" r:id="R28d7dc921e264317"/>
    <p:sldId xmlns:r="http://schemas.openxmlformats.org/officeDocument/2006/relationships" id="275" r:id="R76f0978ee15e4af1"/>
    <p:sldId xmlns:r="http://schemas.openxmlformats.org/officeDocument/2006/relationships" id="276" r:id="Rb3aa647963cf4b15"/>
    <p:sldId xmlns:r="http://schemas.openxmlformats.org/officeDocument/2006/relationships" id="277" r:id="Rc92d3b3ee28141ce"/>
    <p:sldId xmlns:r="http://schemas.openxmlformats.org/officeDocument/2006/relationships" id="278" r:id="R718066f4518047d5"/>
    <p:sldId xmlns:r="http://schemas.openxmlformats.org/officeDocument/2006/relationships" id="279" r:id="R791c423ad1034b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cacd35cea74ebf" /><Relationship Type="http://schemas.openxmlformats.org/officeDocument/2006/relationships/slideMaster" Target="/ppt/slideMasters/slideMaster1.xml" Id="R2821c338e7334b7e" /><Relationship Type="http://schemas.openxmlformats.org/officeDocument/2006/relationships/notesMaster" Target="/ppt/notesMasters/notesMaster1.xml" Id="R349f1ca95ecf4374" /><Relationship Type="http://schemas.openxmlformats.org/officeDocument/2006/relationships/presProps" Target="/ppt/presProps.xml" Id="R320cbf4b82544b0d" /><Relationship Type="http://schemas.openxmlformats.org/officeDocument/2006/relationships/tableStyles" Target="/ppt/tableStyles.xml" Id="Rf9231ce266794942" /><Relationship Type="http://schemas.openxmlformats.org/officeDocument/2006/relationships/slide" Target="/ppt/slides/slide1.xml" Id="R813594cbe1e94603" /><Relationship Type="http://schemas.openxmlformats.org/officeDocument/2006/relationships/slide" Target="/ppt/slides/slide2.xml" Id="R585be6a03c0747a9" /><Relationship Type="http://schemas.openxmlformats.org/officeDocument/2006/relationships/slide" Target="/ppt/slides/slide3.xml" Id="R7796052c2965406d" /><Relationship Type="http://schemas.openxmlformats.org/officeDocument/2006/relationships/slide" Target="/ppt/slides/slide4.xml" Id="R64ef1b7dbbbf4d8e" /><Relationship Type="http://schemas.openxmlformats.org/officeDocument/2006/relationships/slide" Target="/ppt/slides/slide5.xml" Id="R3ba77946d8234f23" /><Relationship Type="http://schemas.openxmlformats.org/officeDocument/2006/relationships/slide" Target="/ppt/slides/slide6.xml" Id="R057d30633da24a4b" /><Relationship Type="http://schemas.openxmlformats.org/officeDocument/2006/relationships/slide" Target="/ppt/slides/slide7.xml" Id="R26c5379f4e744ec5" /><Relationship Type="http://schemas.openxmlformats.org/officeDocument/2006/relationships/slide" Target="/ppt/slides/slide8.xml" Id="R6288fcd3697c428a" /><Relationship Type="http://schemas.openxmlformats.org/officeDocument/2006/relationships/slide" Target="/ppt/slides/slide9.xml" Id="Rce9b0d70549e4486" /><Relationship Type="http://schemas.openxmlformats.org/officeDocument/2006/relationships/slide" Target="/ppt/slides/slide10.xml" Id="R6ebc3e1d8e904b5b" /><Relationship Type="http://schemas.openxmlformats.org/officeDocument/2006/relationships/slide" Target="/ppt/slides/slide11.xml" Id="Rc35d66c490ea4b3c" /><Relationship Type="http://schemas.openxmlformats.org/officeDocument/2006/relationships/slide" Target="/ppt/slides/slide12.xml" Id="Rcf59024be17f4067" /><Relationship Type="http://schemas.openxmlformats.org/officeDocument/2006/relationships/slide" Target="/ppt/slides/slide13.xml" Id="R6d27f33e0b0a46b5" /><Relationship Type="http://schemas.openxmlformats.org/officeDocument/2006/relationships/slide" Target="/ppt/slides/slide14.xml" Id="Rcc16acd675724f85" /><Relationship Type="http://schemas.openxmlformats.org/officeDocument/2006/relationships/slide" Target="/ppt/slides/slide15.xml" Id="Reb959ccafc814586" /><Relationship Type="http://schemas.openxmlformats.org/officeDocument/2006/relationships/slide" Target="/ppt/slides/slide16.xml" Id="R42337b65a3eb4293" /><Relationship Type="http://schemas.openxmlformats.org/officeDocument/2006/relationships/slide" Target="/ppt/slides/slide17.xml" Id="R1f8ea5188ba0473c" /><Relationship Type="http://schemas.openxmlformats.org/officeDocument/2006/relationships/slide" Target="/ppt/slides/slide18.xml" Id="Rc9f09cfbe4324355" /><Relationship Type="http://schemas.openxmlformats.org/officeDocument/2006/relationships/slide" Target="/ppt/slides/slide19.xml" Id="R28d7dc921e264317" /><Relationship Type="http://schemas.openxmlformats.org/officeDocument/2006/relationships/slide" Target="/ppt/slides/slide20.xml" Id="R76f0978ee15e4af1" /><Relationship Type="http://schemas.openxmlformats.org/officeDocument/2006/relationships/slide" Target="/ppt/slides/slide21.xml" Id="Rb3aa647963cf4b15" /><Relationship Type="http://schemas.openxmlformats.org/officeDocument/2006/relationships/slide" Target="/ppt/slides/slide22.xml" Id="Rc92d3b3ee28141ce" /><Relationship Type="http://schemas.openxmlformats.org/officeDocument/2006/relationships/slide" Target="/ppt/slides/slide23.xml" Id="R718066f4518047d5" /><Relationship Type="http://schemas.openxmlformats.org/officeDocument/2006/relationships/slide" Target="/ppt/slides/slide24.xml" Id="R791c423ad1034b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36c663db7d4d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582a892b334525" /><Relationship Type="http://schemas.openxmlformats.org/officeDocument/2006/relationships/notesMaster" Target="/ppt/notesMasters/notesMaster1.xml" Id="Rdc22f2c7711941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cbfedbf62a4a5b" /><Relationship Type="http://schemas.openxmlformats.org/officeDocument/2006/relationships/notesMaster" Target="/ppt/notesMasters/notesMaster1.xml" Id="R3064623d57a84f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065beba85a49df" /><Relationship Type="http://schemas.openxmlformats.org/officeDocument/2006/relationships/notesMaster" Target="/ppt/notesMasters/notesMaster1.xml" Id="R040cc8d1fd884b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16680f007947bd" /><Relationship Type="http://schemas.openxmlformats.org/officeDocument/2006/relationships/notesMaster" Target="/ppt/notesMasters/notesMaster1.xml" Id="R03737225c6204c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654b54ed0f4ee9" /><Relationship Type="http://schemas.openxmlformats.org/officeDocument/2006/relationships/notesMaster" Target="/ppt/notesMasters/notesMaster1.xml" Id="R96d8b374618340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4bd49d08b284e8c" /><Relationship Type="http://schemas.openxmlformats.org/officeDocument/2006/relationships/notesMaster" Target="/ppt/notesMasters/notesMaster1.xml" Id="R6742b8764410484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fccaa7ca61487b" /><Relationship Type="http://schemas.openxmlformats.org/officeDocument/2006/relationships/notesMaster" Target="/ppt/notesMasters/notesMaster1.xml" Id="Rcba81db895e04c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bc44a6d8eb4ed0" /><Relationship Type="http://schemas.openxmlformats.org/officeDocument/2006/relationships/notesMaster" Target="/ppt/notesMasters/notesMaster1.xml" Id="Rf2dbb1df8a55490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cee91d46eb4dbc" /><Relationship Type="http://schemas.openxmlformats.org/officeDocument/2006/relationships/notesMaster" Target="/ppt/notesMasters/notesMaster1.xml" Id="R4606df93e7e4419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cb1f12e9eb4b06" /><Relationship Type="http://schemas.openxmlformats.org/officeDocument/2006/relationships/notesMaster" Target="/ppt/notesMasters/notesMaster1.xml" Id="Rcf88ef8f115a477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29bfa51682d474e" /><Relationship Type="http://schemas.openxmlformats.org/officeDocument/2006/relationships/notesMaster" Target="/ppt/notesMasters/notesMaster1.xml" Id="Rf31788f835864e3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162cf312224382" /><Relationship Type="http://schemas.openxmlformats.org/officeDocument/2006/relationships/notesMaster" Target="/ppt/notesMasters/notesMaster1.xml" Id="R7b52ce577dc0418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ba41e0b137f4f89" /><Relationship Type="http://schemas.openxmlformats.org/officeDocument/2006/relationships/notesMaster" Target="/ppt/notesMasters/notesMaster1.xml" Id="Re2f3a677441f485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d86d50a96747f6" /><Relationship Type="http://schemas.openxmlformats.org/officeDocument/2006/relationships/notesMaster" Target="/ppt/notesMasters/notesMaster1.xml" Id="Rb595f5a2688a4ca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1223b719a194818" /><Relationship Type="http://schemas.openxmlformats.org/officeDocument/2006/relationships/notesMaster" Target="/ppt/notesMasters/notesMaster1.xml" Id="R1c0ee880cd8f47c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f36a4793244701" /><Relationship Type="http://schemas.openxmlformats.org/officeDocument/2006/relationships/notesMaster" Target="/ppt/notesMasters/notesMaster1.xml" Id="R504b96567c4a401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597906acd8447e4" /><Relationship Type="http://schemas.openxmlformats.org/officeDocument/2006/relationships/notesMaster" Target="/ppt/notesMasters/notesMaster1.xml" Id="R70ad6d22eb4c47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9f7a70b9a724275" /><Relationship Type="http://schemas.openxmlformats.org/officeDocument/2006/relationships/notesMaster" Target="/ppt/notesMasters/notesMaster1.xml" Id="R23813147c1bb494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f3d923a85574935" /><Relationship Type="http://schemas.openxmlformats.org/officeDocument/2006/relationships/notesMaster" Target="/ppt/notesMasters/notesMaster1.xml" Id="R53152abf1038471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dcfba0e84734d85" /><Relationship Type="http://schemas.openxmlformats.org/officeDocument/2006/relationships/notesMaster" Target="/ppt/notesMasters/notesMaster1.xml" Id="R56f3401cab184ce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7561bd637224fad" /><Relationship Type="http://schemas.openxmlformats.org/officeDocument/2006/relationships/notesMaster" Target="/ppt/notesMasters/notesMaster1.xml" Id="R4df2638dc0ef4ca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b450bd15f72432f" /><Relationship Type="http://schemas.openxmlformats.org/officeDocument/2006/relationships/notesMaster" Target="/ppt/notesMasters/notesMaster1.xml" Id="R4df3b56b3fd6497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7a322559ab643aa" /><Relationship Type="http://schemas.openxmlformats.org/officeDocument/2006/relationships/notesMaster" Target="/ppt/notesMasters/notesMaster1.xml" Id="R9f764f55dc4c4cb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a6a3d46c21b4761" /><Relationship Type="http://schemas.openxmlformats.org/officeDocument/2006/relationships/notesMaster" Target="/ppt/notesMasters/notesMaster1.xml" Id="R269525d5c3fa47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5fbacc4b8d41ad" /><Relationship Type="http://schemas.openxmlformats.org/officeDocument/2006/relationships/image" Target="/ppt/media/image.png" Id="Rc9d998e84a2442dd" /><Relationship Type="http://schemas.openxmlformats.org/officeDocument/2006/relationships/image" Target="/ppt/media/image2.png" Id="R8ed63bf5aaef4b76" /><Relationship Type="http://schemas.openxmlformats.org/officeDocument/2006/relationships/image" Target="/ppt/media/image.jpeg" Id="Rc461354d33fe408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8c25e2fbd94b6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9d998e84a2442d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ed63bf5aaef4b7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61354d33fe408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770d7162ae4ab1" /><Relationship Type="http://schemas.openxmlformats.org/officeDocument/2006/relationships/slideLayout" Target="/ppt/slideLayouts/slideLayout1.xml" Id="R1408480f8e0d44bf" /><Relationship Type="http://schemas.openxmlformats.org/officeDocument/2006/relationships/slideLayout" Target="/ppt/slideLayouts/slideLayout2.xml" Id="R80286abebc414ae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08480f8e0d44bf"/>
    <p:sldLayoutId xmlns:r="http://schemas.openxmlformats.org/officeDocument/2006/relationships" id="2147483650" r:id="R80286abebc414ae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90aec34b9a4c8d" /><Relationship Type="http://schemas.openxmlformats.org/officeDocument/2006/relationships/notesSlide" Target="/ppt/notesSlides/notesSlide1.xml" Id="Raaeb395a63f34e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7017ebf474424f" /><Relationship Type="http://schemas.openxmlformats.org/officeDocument/2006/relationships/notesSlide" Target="/ppt/notesSlides/notesSlide2.xml" Id="Rb553aee9c66444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a05ea0ce644ff4" /><Relationship Type="http://schemas.openxmlformats.org/officeDocument/2006/relationships/notesSlide" Target="/ppt/notesSlides/notesSlide3.xml" Id="R50c0a8ddbb7d40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3c4e0aeaf741f7" /><Relationship Type="http://schemas.openxmlformats.org/officeDocument/2006/relationships/notesSlide" Target="/ppt/notesSlides/notesSlide4.xml" Id="Rce0abd6250854a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696c3d1fe14858" /><Relationship Type="http://schemas.openxmlformats.org/officeDocument/2006/relationships/notesSlide" Target="/ppt/notesSlides/notesSlide5.xml" Id="R95a52206c0604e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f74a1eabaf4b2d" /><Relationship Type="http://schemas.openxmlformats.org/officeDocument/2006/relationships/notesSlide" Target="/ppt/notesSlides/notesSlide6.xml" Id="R55eb61bb966146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c5731ca86c4862" /><Relationship Type="http://schemas.openxmlformats.org/officeDocument/2006/relationships/notesSlide" Target="/ppt/notesSlides/notesSlide7.xml" Id="Rc7577b8d57ef44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41ff7cecfe4e8d" /><Relationship Type="http://schemas.openxmlformats.org/officeDocument/2006/relationships/notesSlide" Target="/ppt/notesSlides/notesSlide8.xml" Id="Rd6ac49cd5f4942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bc3af376aa4401" /><Relationship Type="http://schemas.openxmlformats.org/officeDocument/2006/relationships/notesSlide" Target="/ppt/notesSlides/notesSlide9.xml" Id="R2f3a1198f08c469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9e3146a16f4b33" /><Relationship Type="http://schemas.openxmlformats.org/officeDocument/2006/relationships/notesSlide" Target="/ppt/notesSlides/notesSlide10.xml" Id="Rf64a4554a552451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3e4188c5c746b9" /><Relationship Type="http://schemas.openxmlformats.org/officeDocument/2006/relationships/notesSlide" Target="/ppt/notesSlides/notesSlide11.xml" Id="Rc0d96afbcbd549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a1522447894d8d" /><Relationship Type="http://schemas.openxmlformats.org/officeDocument/2006/relationships/notesSlide" Target="/ppt/notesSlides/notesSlide12.xml" Id="R7a2c728831ae4e0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def08ade1340f3" /><Relationship Type="http://schemas.openxmlformats.org/officeDocument/2006/relationships/notesSlide" Target="/ppt/notesSlides/notesSlide13.xml" Id="R9ee87c73825a4b3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8976cc2b554175" /><Relationship Type="http://schemas.openxmlformats.org/officeDocument/2006/relationships/notesSlide" Target="/ppt/notesSlides/notesSlide14.xml" Id="R7743fe85c5f342b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07bf6203dc4526" /><Relationship Type="http://schemas.openxmlformats.org/officeDocument/2006/relationships/notesSlide" Target="/ppt/notesSlides/notesSlide15.xml" Id="R6d58ec31c8e5453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76b281521b4a32" /><Relationship Type="http://schemas.openxmlformats.org/officeDocument/2006/relationships/notesSlide" Target="/ppt/notesSlides/notesSlide16.xml" Id="R32399a7854724a6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51b050527c41c1" /><Relationship Type="http://schemas.openxmlformats.org/officeDocument/2006/relationships/notesSlide" Target="/ppt/notesSlides/notesSlide17.xml" Id="R9ccb95b53d3d4f6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208f59307b4b16" /><Relationship Type="http://schemas.openxmlformats.org/officeDocument/2006/relationships/notesSlide" Target="/ppt/notesSlides/notesSlide18.xml" Id="R3174223704204af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f905936117428d" /><Relationship Type="http://schemas.openxmlformats.org/officeDocument/2006/relationships/notesSlide" Target="/ppt/notesSlides/notesSlide19.xml" Id="R6894347aa97c461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5a77e139584ee2" /><Relationship Type="http://schemas.openxmlformats.org/officeDocument/2006/relationships/notesSlide" Target="/ppt/notesSlides/notesSlide20.xml" Id="R0a5c685322f7492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902db50ee64321" /><Relationship Type="http://schemas.openxmlformats.org/officeDocument/2006/relationships/notesSlide" Target="/ppt/notesSlides/notesSlide21.xml" Id="R33d83bb145b54fd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dddf4207e04e17" /><Relationship Type="http://schemas.openxmlformats.org/officeDocument/2006/relationships/notesSlide" Target="/ppt/notesSlides/notesSlide22.xml" Id="Rdbf96621ed4743d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ed36c1b69a495c" /><Relationship Type="http://schemas.openxmlformats.org/officeDocument/2006/relationships/notesSlide" Target="/ppt/notesSlides/notesSlide23.xml" Id="Rd2632c9a4a61401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3a22d696284c11" /><Relationship Type="http://schemas.openxmlformats.org/officeDocument/2006/relationships/notesSlide" Target="/ppt/notesSlides/notesSlide24.xml" Id="R63716a228e3343f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Ephesians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  |  Ephesians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奉神旨意，作基督耶穌使徒的保羅，寫信給在以弗所的聖徒，就是在基督耶穌裏有忠心的人。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Paul, an apostle of Jesus Christ by the will of God, to the saints which are at Ephesus, and to the faithful in Christ Jesus: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1:2  |  Ephesians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願恩惠、平安從神我們的父和主耶穌基督歸與你們！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be to you, and peace, from God our Father, and from the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1:3  |  Ephesians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願頌讚歸與我們主耶穌基督的父神！他在基督裏曾賜給我們天上各樣屬靈的福氣：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God and Father of our Lord Jesus Christ, who hath blessed us with all spiritual blessings in heavenly places in Christ: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1:4  |  Ephesians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就如神從創立世界以前，在基督裏揀選了我們，使我們在他面前成為聖潔，無有瑕疵；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as he hath chosen us in him before the foundation of the world, that we should be holy and without blame before him in love: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1:5  |  Ephesians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又因愛我們，就按着自己的意旨所喜悅的，預定我們藉着耶穌基督得兒子的名分，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Having predestinated us unto the adoption of children by Jesus Christ to himself, according to the good pleasure of his will,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1:6  |  Ephesians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使他榮耀的恩典得着稱讚；這恩典是他在愛子裏所賜給我們的。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praise of the glory of his grace, wherein he hath made us accepted in the beloved.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1:7  |  Ephesians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我們藉這愛子的血得蒙救贖，過犯得以赦免，乃是照他豐富的恩典。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whom we have redemption through his blood, the forgiveness of sins, according to the riches of his grace;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1:8  |  Ephesians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這恩典是神用諸般智慧聰明，充充足足賞給我們的；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Wherein he hath abounded toward us in all wisdom and prudence;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1:9  |  Ephesians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都是照他自己所預定的美意，叫我們知道他旨意的奧祕，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Having made known unto us the mystery of his will, according to his good pleasure which he hath purposed in himself: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1:10  |  Ephesians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要照所安排的，在日期滿足的時候，使天上、地上、一切所有的都在基督裏面同歸於一。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in the dispensation of the fulness of times he might gather together in one all things in Christ, both which are in heaven, and which are on earth; even in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1:11  |  Ephesians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我們也在他裏面得了基業；這原是那位隨己意行、做萬事的，照着他旨意所預定的，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whom also we have obtained an inheritance, being predestinated according to the purpose of him who worketh all things after the counsel of his own will: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1:12  |  Ephesians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叫他的榮耀從我們這首先在基督裏有盼望的人可以得着稱讚。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we should be to the praise of his glory, who first trusted in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1:13  |  Ephesians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你們既聽見真理的道，就是那叫你們得救的福音，也[信了]基督，既然信他，就受了所應許的聖靈為印記。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whom ye also trusted, after that ye heard the word of truth, the gospel of your salvation: in whom also after that ye believed, ye were sealed with that holy Spirit of promise,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1:14  |  Ephesians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這聖靈是我們得基業的憑據，直等到[神]之民被贖，使他的榮耀得着稱讚。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is the earnest of our inheritance until the redemption of the purchased possession, unto the praise of his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1:15  |  Ephesians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因此，我既聽見你們信從主耶穌，親愛眾聖徒，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also, after I heard of your faith in the Lord Jesus, and love unto all the saints,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1:16  |  Ephesians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就為你們不住地感謝神。禱告的時候，常提到你們，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Cease not to give thanks for you, making mention of you in my prayers;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1:17  |  Ephesians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求我們主耶穌基督的神，榮耀的父，將那賜人智慧和啟示的靈賞給你們，使你們真知道他，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God of our Lord Jesus Christ, the Father of glory, may give unto you the spirit of wisdom and revelation in the knowledge of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1:18  |  Ephesians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並且照明你們心中的眼睛，使你們知道他的恩召有何等指望，他在聖徒中得的基業有何等豐盛的榮耀；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eyes of your understanding being enlightened; that ye may know what is the hope of his calling, and what the riches of the glory of his inheritance in the saints,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1:19  |  Ephesians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並[知道]他向我們這信的人所顯的能力是何等浩大，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is the exceeding greatness of his power to us-ward who believe, according to the working of his mighty power,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1:20  |  Ephesians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就是照他在基督身上所運行的大能大力，使他從死裏復活，叫他在天上坐在自己的右邊，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he wrought in Christ, when he raised him from the dead, and set him at his own right hand in the heavenly places,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1:21  |  Ephesians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遠超過一切執政的、掌權的、有能的、主治的，和一切有名的；不但是今世的，連來世的也都超過了。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Far above all principality, and power, and might, and dominion, and every name that is named, not only in this world, but also in that which is to come: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1:22  |  Ephesians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又將萬有服在他的腳下，使他為教會作萬有之首。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hath put all things under his feet, and gave him to be the head over all things to the church,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1:23  |  Ephesians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教會是他的身體，是那充滿萬有者所充滿的。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is his body, the fulness of him that filleth all in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2026-08-30T06:45:08.1550000Z</dcterms:created>
  <dcterms:modified xsi:type="dcterms:W3CDTF">2026-08-30T06:45:08.1550000Z</dcterms:modified>
</coreProperties>
</file>