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da88445a83c4599" /><Relationship Type="http://schemas.openxmlformats.org/officeDocument/2006/relationships/extended-properties" Target="/docProps/app.xml" Id="R3e4ca35317c84c21" /><Relationship Type="http://schemas.openxmlformats.org/officeDocument/2006/relationships/officeDocument" Target="/ppt/presentation.xml" Id="Rb0cf28d381434fa1" /></Relationships>
</file>

<file path=ppt/presentation.xml><?xml version="1.0" encoding="utf-8"?>
<p:presentation xmlns:p="http://schemas.openxmlformats.org/presentationml/2006/main">
  <p:sldMasterIdLst>
    <p:sldMasterId xmlns:r="http://schemas.openxmlformats.org/officeDocument/2006/relationships" id="2147483648" r:id="R8f0c38fbbfa64ad3"/>
  </p:sldMasterIdLst>
  <p:notesMasterIdLst>
    <p:notesMasterId xmlns:r="http://schemas.openxmlformats.org/officeDocument/2006/relationships" r:id="R15c8ec1f78e14aa5"/>
  </p:notesMasterIdLst>
  <p:sldIdLst>
    <p:sldId xmlns:r="http://schemas.openxmlformats.org/officeDocument/2006/relationships" id="256" r:id="R69085d724f614db4"/>
    <p:sldId xmlns:r="http://schemas.openxmlformats.org/officeDocument/2006/relationships" id="257" r:id="Rd3d95222744545b3"/>
    <p:sldId xmlns:r="http://schemas.openxmlformats.org/officeDocument/2006/relationships" id="258" r:id="Rc2db5f300e054014"/>
    <p:sldId xmlns:r="http://schemas.openxmlformats.org/officeDocument/2006/relationships" id="259" r:id="Rb634425063e7410c"/>
    <p:sldId xmlns:r="http://schemas.openxmlformats.org/officeDocument/2006/relationships" id="260" r:id="R160c97cddf9f4265"/>
    <p:sldId xmlns:r="http://schemas.openxmlformats.org/officeDocument/2006/relationships" id="261" r:id="R92ea5887a4c04b8f"/>
    <p:sldId xmlns:r="http://schemas.openxmlformats.org/officeDocument/2006/relationships" id="262" r:id="R1740c148dd7240f5"/>
    <p:sldId xmlns:r="http://schemas.openxmlformats.org/officeDocument/2006/relationships" id="263" r:id="Rfd1d1eba2339454d"/>
    <p:sldId xmlns:r="http://schemas.openxmlformats.org/officeDocument/2006/relationships" id="264" r:id="R0ee87efd110b4e39"/>
    <p:sldId xmlns:r="http://schemas.openxmlformats.org/officeDocument/2006/relationships" id="265" r:id="R35cc600e6ce54678"/>
    <p:sldId xmlns:r="http://schemas.openxmlformats.org/officeDocument/2006/relationships" id="266" r:id="R8df91972ed024b90"/>
    <p:sldId xmlns:r="http://schemas.openxmlformats.org/officeDocument/2006/relationships" id="267" r:id="R04720e19ddad4cf3"/>
    <p:sldId xmlns:r="http://schemas.openxmlformats.org/officeDocument/2006/relationships" id="268" r:id="R1c7144e4c6e54f37"/>
    <p:sldId xmlns:r="http://schemas.openxmlformats.org/officeDocument/2006/relationships" id="269" r:id="R3a0c60b32a6140d6"/>
    <p:sldId xmlns:r="http://schemas.openxmlformats.org/officeDocument/2006/relationships" id="270" r:id="Rab18afe34d694c30"/>
    <p:sldId xmlns:r="http://schemas.openxmlformats.org/officeDocument/2006/relationships" id="271" r:id="Rae449e25d5dc43d8"/>
    <p:sldId xmlns:r="http://schemas.openxmlformats.org/officeDocument/2006/relationships" id="272" r:id="R765f5d6522e64419"/>
    <p:sldId xmlns:r="http://schemas.openxmlformats.org/officeDocument/2006/relationships" id="273" r:id="R2f98464c71554fa1"/>
    <p:sldId xmlns:r="http://schemas.openxmlformats.org/officeDocument/2006/relationships" id="274" r:id="Rf3140e06dd5e41c5"/>
    <p:sldId xmlns:r="http://schemas.openxmlformats.org/officeDocument/2006/relationships" id="275" r:id="R3d72ce67804d454d"/>
    <p:sldId xmlns:r="http://schemas.openxmlformats.org/officeDocument/2006/relationships" id="276" r:id="R0ad787d64eba4628"/>
    <p:sldId xmlns:r="http://schemas.openxmlformats.org/officeDocument/2006/relationships" id="277" r:id="Ra7e622183e844080"/>
    <p:sldId xmlns:r="http://schemas.openxmlformats.org/officeDocument/2006/relationships" id="278" r:id="Rd373c6b5b68146d3"/>
    <p:sldId xmlns:r="http://schemas.openxmlformats.org/officeDocument/2006/relationships" id="279" r:id="R61443bbd77d14520"/>
    <p:sldId xmlns:r="http://schemas.openxmlformats.org/officeDocument/2006/relationships" id="280" r:id="R260c628f6ad645a7"/>
    <p:sldId xmlns:r="http://schemas.openxmlformats.org/officeDocument/2006/relationships" id="281" r:id="R9268dc4b6c894492"/>
    <p:sldId xmlns:r="http://schemas.openxmlformats.org/officeDocument/2006/relationships" id="282" r:id="Ra3d91d9ada9d48e5"/>
    <p:sldId xmlns:r="http://schemas.openxmlformats.org/officeDocument/2006/relationships" id="283" r:id="R74b7832ba8a24f29"/>
    <p:sldId xmlns:r="http://schemas.openxmlformats.org/officeDocument/2006/relationships" id="284" r:id="R9b1fcc09ca384e62"/>
    <p:sldId xmlns:r="http://schemas.openxmlformats.org/officeDocument/2006/relationships" id="285" r:id="R000c0f68922b471a"/>
    <p:sldId xmlns:r="http://schemas.openxmlformats.org/officeDocument/2006/relationships" id="286" r:id="Raceb362a47944912"/>
    <p:sldId xmlns:r="http://schemas.openxmlformats.org/officeDocument/2006/relationships" id="287" r:id="R5fc42737be6b4a70"/>
    <p:sldId xmlns:r="http://schemas.openxmlformats.org/officeDocument/2006/relationships" id="288" r:id="Rec5f97ec1bd842ad"/>
    <p:sldId xmlns:r="http://schemas.openxmlformats.org/officeDocument/2006/relationships" id="289" r:id="R7ce6015f917a4bc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7675cb490fb47ef" /><Relationship Type="http://schemas.openxmlformats.org/officeDocument/2006/relationships/slideMaster" Target="/ppt/slideMasters/slideMaster1.xml" Id="R8f0c38fbbfa64ad3" /><Relationship Type="http://schemas.openxmlformats.org/officeDocument/2006/relationships/notesMaster" Target="/ppt/notesMasters/notesMaster1.xml" Id="R15c8ec1f78e14aa5" /><Relationship Type="http://schemas.openxmlformats.org/officeDocument/2006/relationships/presProps" Target="/ppt/presProps.xml" Id="R23af7811af3842dc" /><Relationship Type="http://schemas.openxmlformats.org/officeDocument/2006/relationships/tableStyles" Target="/ppt/tableStyles.xml" Id="R0746550b9d554321" /><Relationship Type="http://schemas.openxmlformats.org/officeDocument/2006/relationships/slide" Target="/ppt/slides/slide1.xml" Id="R69085d724f614db4" /><Relationship Type="http://schemas.openxmlformats.org/officeDocument/2006/relationships/slide" Target="/ppt/slides/slide2.xml" Id="Rd3d95222744545b3" /><Relationship Type="http://schemas.openxmlformats.org/officeDocument/2006/relationships/slide" Target="/ppt/slides/slide3.xml" Id="Rc2db5f300e054014" /><Relationship Type="http://schemas.openxmlformats.org/officeDocument/2006/relationships/slide" Target="/ppt/slides/slide4.xml" Id="Rb634425063e7410c" /><Relationship Type="http://schemas.openxmlformats.org/officeDocument/2006/relationships/slide" Target="/ppt/slides/slide5.xml" Id="R160c97cddf9f4265" /><Relationship Type="http://schemas.openxmlformats.org/officeDocument/2006/relationships/slide" Target="/ppt/slides/slide6.xml" Id="R92ea5887a4c04b8f" /><Relationship Type="http://schemas.openxmlformats.org/officeDocument/2006/relationships/slide" Target="/ppt/slides/slide7.xml" Id="R1740c148dd7240f5" /><Relationship Type="http://schemas.openxmlformats.org/officeDocument/2006/relationships/slide" Target="/ppt/slides/slide8.xml" Id="Rfd1d1eba2339454d" /><Relationship Type="http://schemas.openxmlformats.org/officeDocument/2006/relationships/slide" Target="/ppt/slides/slide9.xml" Id="R0ee87efd110b4e39" /><Relationship Type="http://schemas.openxmlformats.org/officeDocument/2006/relationships/slide" Target="/ppt/slides/slide10.xml" Id="R35cc600e6ce54678" /><Relationship Type="http://schemas.openxmlformats.org/officeDocument/2006/relationships/slide" Target="/ppt/slides/slide11.xml" Id="R8df91972ed024b90" /><Relationship Type="http://schemas.openxmlformats.org/officeDocument/2006/relationships/slide" Target="/ppt/slides/slide12.xml" Id="R04720e19ddad4cf3" /><Relationship Type="http://schemas.openxmlformats.org/officeDocument/2006/relationships/slide" Target="/ppt/slides/slide13.xml" Id="R1c7144e4c6e54f37" /><Relationship Type="http://schemas.openxmlformats.org/officeDocument/2006/relationships/slide" Target="/ppt/slides/slide14.xml" Id="R3a0c60b32a6140d6" /><Relationship Type="http://schemas.openxmlformats.org/officeDocument/2006/relationships/slide" Target="/ppt/slides/slide15.xml" Id="Rab18afe34d694c30" /><Relationship Type="http://schemas.openxmlformats.org/officeDocument/2006/relationships/slide" Target="/ppt/slides/slide16.xml" Id="Rae449e25d5dc43d8" /><Relationship Type="http://schemas.openxmlformats.org/officeDocument/2006/relationships/slide" Target="/ppt/slides/slide17.xml" Id="R765f5d6522e64419" /><Relationship Type="http://schemas.openxmlformats.org/officeDocument/2006/relationships/slide" Target="/ppt/slides/slide18.xml" Id="R2f98464c71554fa1" /><Relationship Type="http://schemas.openxmlformats.org/officeDocument/2006/relationships/slide" Target="/ppt/slides/slide19.xml" Id="Rf3140e06dd5e41c5" /><Relationship Type="http://schemas.openxmlformats.org/officeDocument/2006/relationships/slide" Target="/ppt/slides/slide20.xml" Id="R3d72ce67804d454d" /><Relationship Type="http://schemas.openxmlformats.org/officeDocument/2006/relationships/slide" Target="/ppt/slides/slide21.xml" Id="R0ad787d64eba4628" /><Relationship Type="http://schemas.openxmlformats.org/officeDocument/2006/relationships/slide" Target="/ppt/slides/slide22.xml" Id="Ra7e622183e844080" /><Relationship Type="http://schemas.openxmlformats.org/officeDocument/2006/relationships/slide" Target="/ppt/slides/slide23.xml" Id="Rd373c6b5b68146d3" /><Relationship Type="http://schemas.openxmlformats.org/officeDocument/2006/relationships/slide" Target="/ppt/slides/slide24.xml" Id="R61443bbd77d14520" /><Relationship Type="http://schemas.openxmlformats.org/officeDocument/2006/relationships/slide" Target="/ppt/slides/slide25.xml" Id="R260c628f6ad645a7" /><Relationship Type="http://schemas.openxmlformats.org/officeDocument/2006/relationships/slide" Target="/ppt/slides/slide26.xml" Id="R9268dc4b6c894492" /><Relationship Type="http://schemas.openxmlformats.org/officeDocument/2006/relationships/slide" Target="/ppt/slides/slide27.xml" Id="Ra3d91d9ada9d48e5" /><Relationship Type="http://schemas.openxmlformats.org/officeDocument/2006/relationships/slide" Target="/ppt/slides/slide28.xml" Id="R74b7832ba8a24f29" /><Relationship Type="http://schemas.openxmlformats.org/officeDocument/2006/relationships/slide" Target="/ppt/slides/slide29.xml" Id="R9b1fcc09ca384e62" /><Relationship Type="http://schemas.openxmlformats.org/officeDocument/2006/relationships/slide" Target="/ppt/slides/slide30.xml" Id="R000c0f68922b471a" /><Relationship Type="http://schemas.openxmlformats.org/officeDocument/2006/relationships/slide" Target="/ppt/slides/slide31.xml" Id="Raceb362a47944912" /><Relationship Type="http://schemas.openxmlformats.org/officeDocument/2006/relationships/slide" Target="/ppt/slides/slide32.xml" Id="R5fc42737be6b4a70" /><Relationship Type="http://schemas.openxmlformats.org/officeDocument/2006/relationships/slide" Target="/ppt/slides/slide33.xml" Id="Rec5f97ec1bd842ad" /><Relationship Type="http://schemas.openxmlformats.org/officeDocument/2006/relationships/slide" Target="/ppt/slides/slide34.xml" Id="R7ce6015f917a4bc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8bfa129c74c428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31da56a62364d8a" /><Relationship Type="http://schemas.openxmlformats.org/officeDocument/2006/relationships/notesMaster" Target="/ppt/notesMasters/notesMaster1.xml" Id="R56ef163330c04ea2" /></Relationships>
</file>

<file path=ppt/notesSlides/_rels/notesSlide2.xml.rels>&#65279;<?xml version="1.0" encoding="utf-8"?><Relationships xmlns="http://schemas.openxmlformats.org/package/2006/relationships"><Relationship Type="http://schemas.openxmlformats.org/officeDocument/2006/relationships/slide" Target="/ppt/slides/slide2.xml" Id="R3a2be99121664bf6" /><Relationship Type="http://schemas.openxmlformats.org/officeDocument/2006/relationships/notesMaster" Target="/ppt/notesMasters/notesMaster1.xml" Id="Re65a49207be7477a" /></Relationships>
</file>

<file path=ppt/notesSlides/_rels/notesSlide3.xml.rels>&#65279;<?xml version="1.0" encoding="utf-8"?><Relationships xmlns="http://schemas.openxmlformats.org/package/2006/relationships"><Relationship Type="http://schemas.openxmlformats.org/officeDocument/2006/relationships/slide" Target="/ppt/slides/slide3.xml" Id="R38aabcda962a4dab" /><Relationship Type="http://schemas.openxmlformats.org/officeDocument/2006/relationships/notesMaster" Target="/ppt/notesMasters/notesMaster1.xml" Id="Rf03f642555484f3b" /></Relationships>
</file>

<file path=ppt/notesSlides/_rels/notesSlide4.xml.rels>&#65279;<?xml version="1.0" encoding="utf-8"?><Relationships xmlns="http://schemas.openxmlformats.org/package/2006/relationships"><Relationship Type="http://schemas.openxmlformats.org/officeDocument/2006/relationships/slide" Target="/ppt/slides/slide4.xml" Id="R5a7d1a1e85d540e3" /><Relationship Type="http://schemas.openxmlformats.org/officeDocument/2006/relationships/notesMaster" Target="/ppt/notesMasters/notesMaster1.xml" Id="Rdf26af761a44418b" /></Relationships>
</file>

<file path=ppt/notesSlides/_rels/notesSlide5.xml.rels>&#65279;<?xml version="1.0" encoding="utf-8"?><Relationships xmlns="http://schemas.openxmlformats.org/package/2006/relationships"><Relationship Type="http://schemas.openxmlformats.org/officeDocument/2006/relationships/slide" Target="/ppt/slides/slide5.xml" Id="Rcc7dd00a1e5741e3" /><Relationship Type="http://schemas.openxmlformats.org/officeDocument/2006/relationships/notesMaster" Target="/ppt/notesMasters/notesMaster1.xml" Id="Rd1c731f58297400a" /></Relationships>
</file>

<file path=ppt/notesSlides/_rels/notesSlide6.xml.rels>&#65279;<?xml version="1.0" encoding="utf-8"?><Relationships xmlns="http://schemas.openxmlformats.org/package/2006/relationships"><Relationship Type="http://schemas.openxmlformats.org/officeDocument/2006/relationships/slide" Target="/ppt/slides/slide6.xml" Id="R318a29aec1614862" /><Relationship Type="http://schemas.openxmlformats.org/officeDocument/2006/relationships/notesMaster" Target="/ppt/notesMasters/notesMaster1.xml" Id="Rea3267b43d724da9" /></Relationships>
</file>

<file path=ppt/notesSlides/_rels/notesSlide7.xml.rels>&#65279;<?xml version="1.0" encoding="utf-8"?><Relationships xmlns="http://schemas.openxmlformats.org/package/2006/relationships"><Relationship Type="http://schemas.openxmlformats.org/officeDocument/2006/relationships/slide" Target="/ppt/slides/slide7.xml" Id="Raa78aae55a1b4bcc" /><Relationship Type="http://schemas.openxmlformats.org/officeDocument/2006/relationships/notesMaster" Target="/ppt/notesMasters/notesMaster1.xml" Id="Rfd243ae9643647f6" /></Relationships>
</file>

<file path=ppt/notesSlides/_rels/notesSlide8.xml.rels>&#65279;<?xml version="1.0" encoding="utf-8"?><Relationships xmlns="http://schemas.openxmlformats.org/package/2006/relationships"><Relationship Type="http://schemas.openxmlformats.org/officeDocument/2006/relationships/slide" Target="/ppt/slides/slide8.xml" Id="R54a000aea9424128" /><Relationship Type="http://schemas.openxmlformats.org/officeDocument/2006/relationships/notesMaster" Target="/ppt/notesMasters/notesMaster1.xml" Id="R988903e2a173458c" /></Relationships>
</file>

<file path=ppt/notesSlides/_rels/notesSlide9.xml.rels>&#65279;<?xml version="1.0" encoding="utf-8"?><Relationships xmlns="http://schemas.openxmlformats.org/package/2006/relationships"><Relationship Type="http://schemas.openxmlformats.org/officeDocument/2006/relationships/slide" Target="/ppt/slides/slide9.xml" Id="Rd79bf8e37cec486f" /><Relationship Type="http://schemas.openxmlformats.org/officeDocument/2006/relationships/notesMaster" Target="/ppt/notesMasters/notesMaster1.xml" Id="Rfe4daceaedc6487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476ea2986cb4ad7" /><Relationship Type="http://schemas.openxmlformats.org/officeDocument/2006/relationships/notesMaster" Target="/ppt/notesMasters/notesMaster1.xml" Id="R59c6aef945a147a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e53fbe0145642ab" /><Relationship Type="http://schemas.openxmlformats.org/officeDocument/2006/relationships/notesMaster" Target="/ppt/notesMasters/notesMaster1.xml" Id="R876400c302024d2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0873e41b94f4cf4" /><Relationship Type="http://schemas.openxmlformats.org/officeDocument/2006/relationships/notesMaster" Target="/ppt/notesMasters/notesMaster1.xml" Id="R79bde309cbf7471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195bdcfe81247f4" /><Relationship Type="http://schemas.openxmlformats.org/officeDocument/2006/relationships/notesMaster" Target="/ppt/notesMasters/notesMaster1.xml" Id="Rcf5d705190d648a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249f0361e14487b" /><Relationship Type="http://schemas.openxmlformats.org/officeDocument/2006/relationships/notesMaster" Target="/ppt/notesMasters/notesMaster1.xml" Id="Rb1aa8c9f6285409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314986846894331" /><Relationship Type="http://schemas.openxmlformats.org/officeDocument/2006/relationships/notesMaster" Target="/ppt/notesMasters/notesMaster1.xml" Id="R09312f063fde49d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f2704d148d443ea" /><Relationship Type="http://schemas.openxmlformats.org/officeDocument/2006/relationships/notesMaster" Target="/ppt/notesMasters/notesMaster1.xml" Id="R0bb09b263642483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f1f33e4b6bc4def" /><Relationship Type="http://schemas.openxmlformats.org/officeDocument/2006/relationships/notesMaster" Target="/ppt/notesMasters/notesMaster1.xml" Id="R291aedb0953b490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67646a9816048d5" /><Relationship Type="http://schemas.openxmlformats.org/officeDocument/2006/relationships/notesMaster" Target="/ppt/notesMasters/notesMaster1.xml" Id="R9502015ee429494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5b8e198f9fd4248" /><Relationship Type="http://schemas.openxmlformats.org/officeDocument/2006/relationships/notesMaster" Target="/ppt/notesMasters/notesMaster1.xml" Id="R1bd1515244c24c7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b14a486749440eb" /><Relationship Type="http://schemas.openxmlformats.org/officeDocument/2006/relationships/notesMaster" Target="/ppt/notesMasters/notesMaster1.xml" Id="R7b603494822847c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1eaff51a5304861" /><Relationship Type="http://schemas.openxmlformats.org/officeDocument/2006/relationships/notesMaster" Target="/ppt/notesMasters/notesMaster1.xml" Id="Rd7bf3af792164cc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854640194c341b7" /><Relationship Type="http://schemas.openxmlformats.org/officeDocument/2006/relationships/notesMaster" Target="/ppt/notesMasters/notesMaster1.xml" Id="R1094d10218aa4fd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7c9731050474c3e" /><Relationship Type="http://schemas.openxmlformats.org/officeDocument/2006/relationships/notesMaster" Target="/ppt/notesMasters/notesMaster1.xml" Id="R3d76f795d678497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3d121cfa05d433d" /><Relationship Type="http://schemas.openxmlformats.org/officeDocument/2006/relationships/notesMaster" Target="/ppt/notesMasters/notesMaster1.xml" Id="R306febd386554e2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51092af29694a14" /><Relationship Type="http://schemas.openxmlformats.org/officeDocument/2006/relationships/notesMaster" Target="/ppt/notesMasters/notesMaster1.xml" Id="Rbcb11ea1ef5146e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651b62c5f2d4eb7" /><Relationship Type="http://schemas.openxmlformats.org/officeDocument/2006/relationships/notesMaster" Target="/ppt/notesMasters/notesMaster1.xml" Id="R450af73cbbbf4a6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bdbd5f881b649b9" /><Relationship Type="http://schemas.openxmlformats.org/officeDocument/2006/relationships/notesMaster" Target="/ppt/notesMasters/notesMaster1.xml" Id="Rb982399f339f4e8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1023941333240a3" /><Relationship Type="http://schemas.openxmlformats.org/officeDocument/2006/relationships/notesMaster" Target="/ppt/notesMasters/notesMaster1.xml" Id="Ra90f414b85814ae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e5429b2f7fc4ff2" /><Relationship Type="http://schemas.openxmlformats.org/officeDocument/2006/relationships/notesMaster" Target="/ppt/notesMasters/notesMaster1.xml" Id="R3a1e252e906b47d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272150fe0ab4417" /><Relationship Type="http://schemas.openxmlformats.org/officeDocument/2006/relationships/notesMaster" Target="/ppt/notesMasters/notesMaster1.xml" Id="R0ed9b1defaaa4cf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6400366e3394f5a" /><Relationship Type="http://schemas.openxmlformats.org/officeDocument/2006/relationships/notesMaster" Target="/ppt/notesMasters/notesMaster1.xml" Id="R9c23d4d1a14a4d9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0421d9a6e4d4fcd" /><Relationship Type="http://schemas.openxmlformats.org/officeDocument/2006/relationships/notesMaster" Target="/ppt/notesMasters/notesMaster1.xml" Id="R9cb627ac13484f7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422e3ef21c44d89" /><Relationship Type="http://schemas.openxmlformats.org/officeDocument/2006/relationships/notesMaster" Target="/ppt/notesMasters/notesMaster1.xml" Id="R62a7d3fd06584a0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9eeb6a4cdb543c1" /><Relationship Type="http://schemas.openxmlformats.org/officeDocument/2006/relationships/notesMaster" Target="/ppt/notesMasters/notesMaster1.xml" Id="R8ae366ae8fdd407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78b521b272b4a89" /><Relationship Type="http://schemas.openxmlformats.org/officeDocument/2006/relationships/image" Target="/ppt/media/image.png" Id="R6219350bea194bf9" /><Relationship Type="http://schemas.openxmlformats.org/officeDocument/2006/relationships/image" Target="/ppt/media/image2.png" Id="R1eff044714844cd9" /><Relationship Type="http://schemas.openxmlformats.org/officeDocument/2006/relationships/image" Target="/ppt/media/image.jpeg" Id="Rd55e944ce1ec45a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01788cddd6c47d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219350bea194bf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eff044714844cd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55e944ce1ec45a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d8cbdfef4a54987" /><Relationship Type="http://schemas.openxmlformats.org/officeDocument/2006/relationships/slideLayout" Target="/ppt/slideLayouts/slideLayout1.xml" Id="R1ddbce33b60147aa" /><Relationship Type="http://schemas.openxmlformats.org/officeDocument/2006/relationships/slideLayout" Target="/ppt/slideLayouts/slideLayout2.xml" Id="R00def1703e804b9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ddbce33b60147aa"/>
    <p:sldLayoutId xmlns:r="http://schemas.openxmlformats.org/officeDocument/2006/relationships" id="2147483650" r:id="R00def1703e804b9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d12e0801e814e38" /><Relationship Type="http://schemas.openxmlformats.org/officeDocument/2006/relationships/notesSlide" Target="/ppt/notesSlides/notesSlide1.xml" Id="R0a3359c04dc34f7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8d6f45f392548a8" /><Relationship Type="http://schemas.openxmlformats.org/officeDocument/2006/relationships/notesSlide" Target="/ppt/notesSlides/notesSlide2.xml" Id="R5516b525b6cc46e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8714eea6b5e4c6d" /><Relationship Type="http://schemas.openxmlformats.org/officeDocument/2006/relationships/notesSlide" Target="/ppt/notesSlides/notesSlide3.xml" Id="R56c05dd09e6442e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e31bd28a43a40ed" /><Relationship Type="http://schemas.openxmlformats.org/officeDocument/2006/relationships/notesSlide" Target="/ppt/notesSlides/notesSlide4.xml" Id="R4bbeaee30a4f4e9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d639cc184e441a3" /><Relationship Type="http://schemas.openxmlformats.org/officeDocument/2006/relationships/notesSlide" Target="/ppt/notesSlides/notesSlide5.xml" Id="Rdda04442516b431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26de7897ed145ff" /><Relationship Type="http://schemas.openxmlformats.org/officeDocument/2006/relationships/notesSlide" Target="/ppt/notesSlides/notesSlide6.xml" Id="Re9282c48ba9141c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eacf59b97194069" /><Relationship Type="http://schemas.openxmlformats.org/officeDocument/2006/relationships/notesSlide" Target="/ppt/notesSlides/notesSlide7.xml" Id="Rcf3ef30f2bec481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7bb654e22124ace" /><Relationship Type="http://schemas.openxmlformats.org/officeDocument/2006/relationships/notesSlide" Target="/ppt/notesSlides/notesSlide8.xml" Id="R2fef6d70393e439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14a7c55ac994a99" /><Relationship Type="http://schemas.openxmlformats.org/officeDocument/2006/relationships/notesSlide" Target="/ppt/notesSlides/notesSlide9.xml" Id="R2c9258bd0f1544a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ed9b3951c734015" /><Relationship Type="http://schemas.openxmlformats.org/officeDocument/2006/relationships/notesSlide" Target="/ppt/notesSlides/notesSlide10.xml" Id="R933db0db74254b9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5cb323d463e4b9c" /><Relationship Type="http://schemas.openxmlformats.org/officeDocument/2006/relationships/notesSlide" Target="/ppt/notesSlides/notesSlide11.xml" Id="Ra6152954b1b5498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399d2a280af4d28" /><Relationship Type="http://schemas.openxmlformats.org/officeDocument/2006/relationships/notesSlide" Target="/ppt/notesSlides/notesSlide12.xml" Id="R3fa99fc11f0d4c1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7f7012e06964a46" /><Relationship Type="http://schemas.openxmlformats.org/officeDocument/2006/relationships/notesSlide" Target="/ppt/notesSlides/notesSlide13.xml" Id="R99aedf4326c044a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3b15632ced749cd" /><Relationship Type="http://schemas.openxmlformats.org/officeDocument/2006/relationships/notesSlide" Target="/ppt/notesSlides/notesSlide14.xml" Id="Rfa0805aa587f4d7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7582411af7f4841" /><Relationship Type="http://schemas.openxmlformats.org/officeDocument/2006/relationships/notesSlide" Target="/ppt/notesSlides/notesSlide15.xml" Id="Rb7288f3d904343b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602b8143939493d" /><Relationship Type="http://schemas.openxmlformats.org/officeDocument/2006/relationships/notesSlide" Target="/ppt/notesSlides/notesSlide16.xml" Id="Rbd3bc76e1b9c4a2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12fdb21e27341b5" /><Relationship Type="http://schemas.openxmlformats.org/officeDocument/2006/relationships/notesSlide" Target="/ppt/notesSlides/notesSlide17.xml" Id="R750b1d2cd9e94d8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f1edb483d33438c" /><Relationship Type="http://schemas.openxmlformats.org/officeDocument/2006/relationships/notesSlide" Target="/ppt/notesSlides/notesSlide18.xml" Id="Rcecb12bdce5b49f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c9c395dc3e5482f" /><Relationship Type="http://schemas.openxmlformats.org/officeDocument/2006/relationships/notesSlide" Target="/ppt/notesSlides/notesSlide19.xml" Id="R69735889f9d8470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431ba24dbd6414a" /><Relationship Type="http://schemas.openxmlformats.org/officeDocument/2006/relationships/notesSlide" Target="/ppt/notesSlides/notesSlide20.xml" Id="R71687b0b1cfe49c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546fe9a58064b90" /><Relationship Type="http://schemas.openxmlformats.org/officeDocument/2006/relationships/notesSlide" Target="/ppt/notesSlides/notesSlide21.xml" Id="R27ea932d71964ea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f5d7939f8d24bb9" /><Relationship Type="http://schemas.openxmlformats.org/officeDocument/2006/relationships/notesSlide" Target="/ppt/notesSlides/notesSlide22.xml" Id="Ra8ecfa8f1dc7475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0e0b17767044799" /><Relationship Type="http://schemas.openxmlformats.org/officeDocument/2006/relationships/notesSlide" Target="/ppt/notesSlides/notesSlide23.xml" Id="R38ddcb8f981d42c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268d81be5d54407" /><Relationship Type="http://schemas.openxmlformats.org/officeDocument/2006/relationships/notesSlide" Target="/ppt/notesSlides/notesSlide24.xml" Id="Rad55c3260fde456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16b440cff824f44" /><Relationship Type="http://schemas.openxmlformats.org/officeDocument/2006/relationships/notesSlide" Target="/ppt/notesSlides/notesSlide25.xml" Id="R39db0db90d4f41e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a508a0035cd4e7b" /><Relationship Type="http://schemas.openxmlformats.org/officeDocument/2006/relationships/notesSlide" Target="/ppt/notesSlides/notesSlide26.xml" Id="Rab2deaa550f3401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42c460511714618" /><Relationship Type="http://schemas.openxmlformats.org/officeDocument/2006/relationships/notesSlide" Target="/ppt/notesSlides/notesSlide27.xml" Id="Rea281a976581466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8aa96e1bbfc4a32" /><Relationship Type="http://schemas.openxmlformats.org/officeDocument/2006/relationships/notesSlide" Target="/ppt/notesSlides/notesSlide28.xml" Id="R5a2c2bbc712748a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59598e157f44a09" /><Relationship Type="http://schemas.openxmlformats.org/officeDocument/2006/relationships/notesSlide" Target="/ppt/notesSlides/notesSlide29.xml" Id="R697494b91ea5413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8967d40bbb14295" /><Relationship Type="http://schemas.openxmlformats.org/officeDocument/2006/relationships/notesSlide" Target="/ppt/notesSlides/notesSlide30.xml" Id="R3db5c0f3766e496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24d8572aad814021" /><Relationship Type="http://schemas.openxmlformats.org/officeDocument/2006/relationships/notesSlide" Target="/ppt/notesSlides/notesSlide31.xml" Id="R86e375422c95418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ab45457673644ad" /><Relationship Type="http://schemas.openxmlformats.org/officeDocument/2006/relationships/notesSlide" Target="/ppt/notesSlides/notesSlide32.xml" Id="R85f56abf0618402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03b6e0c0a5b24168" /><Relationship Type="http://schemas.openxmlformats.org/officeDocument/2006/relationships/notesSlide" Target="/ppt/notesSlides/notesSlide33.xml" Id="R93ba2ebfe94c441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bf083ed81cde4947" /><Relationship Type="http://schemas.openxmlformats.org/officeDocument/2006/relationships/notesSlide" Target="/ppt/notesSlides/notesSlide34.xml" Id="Re03aad6ebc294cc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撒母耳記下第14章</a:t>
            </a:r>
          </a:p>
          <a:p xmlns:a="http://schemas.openxmlformats.org/drawingml/2006/main">
            <a:pPr algn="ctr">
              <a:buNone/>
            </a:pPr>
            <a:r>
              <a:rPr sz="2000">
                <a:solidFill>
                  <a:srgbClr val="FFFFFF"/>
                </a:solidFill>
                <a:latin typeface="Georgia"/>
                <a:ea typeface="Georgia"/>
                <a:cs typeface="Georgia"/>
              </a:rPr>
              <a:t>2 Samuel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14:1  |  2 Samuel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洗魯雅的兒子約押，知道王心裏想念押沙龍，</a:t>
            </a:r>
          </a:p>
          <a:p xmlns:a="http://schemas.openxmlformats.org/drawingml/2006/main">
            <a:pPr algn="ctr">
              <a:buNone/>
            </a:pPr>
            <a:r>
              <a:rPr sz="2800">
                <a:solidFill>
                  <a:srgbClr val="FFFFFF"/>
                </a:solidFill>
                <a:latin typeface="Georgia"/>
                <a:ea typeface="Georgia"/>
                <a:cs typeface="Georgia"/>
              </a:rPr>
              <a:t>Now Joab the son of Zeruiah perceived that the king’s heart was toward Absalom.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14:2  |  2 Samuel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就打發人往提哥亞去，從那裏叫了一個聰明的婦人來，對她說：「請你假裝居喪的，穿上孝衣，不要用膏抹身，要裝作為死者許久悲哀的婦人；</a:t>
            </a:r>
          </a:p>
          <a:p xmlns:a="http://schemas.openxmlformats.org/drawingml/2006/main">
            <a:pPr algn="ctr">
              <a:buNone/>
            </a:pPr>
            <a:r>
              <a:rPr sz="1800">
                <a:solidFill>
                  <a:srgbClr val="FFFFFF"/>
                </a:solidFill>
                <a:latin typeface="Georgia"/>
                <a:ea typeface="Georgia"/>
                <a:cs typeface="Georgia"/>
              </a:rPr>
              <a:t>And Joab sent to Tekoah, and fetched thence a wise woman, and said unto her, I pray thee, feign thyself to be a mourner, and put on now mourning apparel, and anoint not thyself with oil, but be as a woman that had a long time mourned for the dead: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14:3  |  2 Samuel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進去見王，對王如此如此說。」於是約押將當說的話教導了婦人。</a:t>
            </a:r>
          </a:p>
          <a:p xmlns:a="http://schemas.openxmlformats.org/drawingml/2006/main">
            <a:pPr algn="ctr">
              <a:buNone/>
            </a:pPr>
            <a:r>
              <a:rPr sz="2400">
                <a:solidFill>
                  <a:srgbClr val="FFFFFF"/>
                </a:solidFill>
                <a:latin typeface="Georgia"/>
                <a:ea typeface="Georgia"/>
                <a:cs typeface="Georgia"/>
              </a:rPr>
              <a:t>And come to the king, and speak on this manner unto him. So Joab put the words in her mouth.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14:4  |  2 Samuel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提哥亞婦人到王面前，伏地叩拜，說：「王啊，求你拯救！」</a:t>
            </a:r>
          </a:p>
          <a:p xmlns:a="http://schemas.openxmlformats.org/drawingml/2006/main">
            <a:pPr algn="ctr">
              <a:buNone/>
            </a:pPr>
            <a:r>
              <a:rPr sz="2400">
                <a:solidFill>
                  <a:srgbClr val="FFFFFF"/>
                </a:solidFill>
                <a:latin typeface="Georgia"/>
                <a:ea typeface="Georgia"/>
                <a:cs typeface="Georgia"/>
              </a:rPr>
              <a:t>And when the woman of Tekoah spake to the king, she fell on her face to the ground, and did obeisance, and said, Help, O king.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14:5  |  2 Samuel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王問她說：「你有甚麼事呢？」回答說：「婢女實在是寡婦，我丈夫死了。</a:t>
            </a:r>
          </a:p>
          <a:p xmlns:a="http://schemas.openxmlformats.org/drawingml/2006/main">
            <a:pPr algn="ctr">
              <a:buNone/>
            </a:pPr>
            <a:r>
              <a:rPr sz="2400">
                <a:solidFill>
                  <a:srgbClr val="FFFFFF"/>
                </a:solidFill>
                <a:latin typeface="Georgia"/>
                <a:ea typeface="Georgia"/>
                <a:cs typeface="Georgia"/>
              </a:rPr>
              <a:t>And the king said unto her, What aileth thee? And she answered, I am indeed a widow woman, and mine husband is dead.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14:6  |  2 Samuel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我有兩個兒子，一日在田間爭鬥，沒有人解勸，這個就打死那個。</a:t>
            </a:r>
          </a:p>
          <a:p xmlns:a="http://schemas.openxmlformats.org/drawingml/2006/main">
            <a:pPr algn="ctr">
              <a:buNone/>
            </a:pPr>
            <a:r>
              <a:rPr sz="2100">
                <a:solidFill>
                  <a:srgbClr val="FFFFFF"/>
                </a:solidFill>
                <a:latin typeface="Georgia"/>
                <a:ea typeface="Georgia"/>
                <a:cs typeface="Georgia"/>
              </a:rPr>
              <a:t>And thy handmaid had two sons, and they two strove together in the field, and there was none to part them, but the one smote the other, and slew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14:7  |  2 Samuel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現在全家的人都起來攻擊婢女，說：『你將那打死兄弟的交出來，我們好治死他，償他打死兄弟的命，滅絕那承受家業的。』這樣，他們要將我剩下的炭火滅盡，不與我丈夫留名留後在世上。」</a:t>
            </a:r>
          </a:p>
          <a:p xmlns:a="http://schemas.openxmlformats.org/drawingml/2006/main">
            <a:pPr algn="ctr">
              <a:buNone/>
            </a:pPr>
            <a:r>
              <a:rPr sz="1800">
                <a:solidFill>
                  <a:srgbClr val="FFFFFF"/>
                </a:solidFill>
                <a:latin typeface="Georgia"/>
                <a:ea typeface="Georgia"/>
                <a:cs typeface="Georgia"/>
              </a:rPr>
              <a:t>And, behold, the whole family is risen against thine handmaid, and they said, Deliver him that smote his brother, that we may kill him, for the life of his brother whom he slew; and we will destroy the heir also: and so they shall quench my coal which is left, and shall not leave to my husband neither name nor remainder upon the earth.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14:8  |  2 Samuel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王對婦人說：「你回家去吧！我必為你下令。」</a:t>
            </a:r>
          </a:p>
          <a:p xmlns:a="http://schemas.openxmlformats.org/drawingml/2006/main">
            <a:pPr algn="ctr">
              <a:buNone/>
            </a:pPr>
            <a:r>
              <a:rPr sz="2400">
                <a:solidFill>
                  <a:srgbClr val="FFFFFF"/>
                </a:solidFill>
                <a:latin typeface="Georgia"/>
                <a:ea typeface="Georgia"/>
                <a:cs typeface="Georgia"/>
              </a:rPr>
              <a:t>And the king said unto the woman, Go to thine house, and I will give charge concerning thee.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14:9  |  2 Samuel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提哥亞婦人又對王說：「我主我王，願這罪歸我和我父家，與王和王的位無干。」</a:t>
            </a:r>
          </a:p>
          <a:p xmlns:a="http://schemas.openxmlformats.org/drawingml/2006/main">
            <a:pPr algn="ctr">
              <a:buNone/>
            </a:pPr>
            <a:r>
              <a:rPr sz="2100">
                <a:solidFill>
                  <a:srgbClr val="FFFFFF"/>
                </a:solidFill>
                <a:latin typeface="Georgia"/>
                <a:ea typeface="Georgia"/>
                <a:cs typeface="Georgia"/>
              </a:rPr>
              <a:t>And the woman of Tekoah said unto the king, My lord, O king, the iniquity be on me, and on my father’s house: and the king and his throne be guiltless.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14:10  |  2 Samuel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王說：「凡難為你的，你就帶他到我這裏來，他必不再攪擾你。」</a:t>
            </a:r>
          </a:p>
          <a:p xmlns:a="http://schemas.openxmlformats.org/drawingml/2006/main">
            <a:pPr algn="ctr">
              <a:buNone/>
            </a:pPr>
            <a:r>
              <a:rPr sz="2400">
                <a:solidFill>
                  <a:srgbClr val="FFFFFF"/>
                </a:solidFill>
                <a:latin typeface="Georgia"/>
                <a:ea typeface="Georgia"/>
                <a:cs typeface="Georgia"/>
              </a:rPr>
              <a:t>And the king said, Whosoever saith ought unto thee, bring him to me, and he shall not touch thee any more.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14:11  |  2 Samuel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婦人說：「願王記念耶和華－你的神，不許報血仇的人施行滅絕，恐怕他們滅絕我的兒子。」王說：「我指着永生的耶和華起誓：你的兒子連一根頭髮也不致落在地上。」</a:t>
            </a:r>
          </a:p>
          <a:p xmlns:a="http://schemas.openxmlformats.org/drawingml/2006/main">
            <a:pPr algn="ctr">
              <a:buNone/>
            </a:pPr>
            <a:r>
              <a:rPr sz="1800">
                <a:solidFill>
                  <a:srgbClr val="FFFFFF"/>
                </a:solidFill>
                <a:latin typeface="Georgia"/>
                <a:ea typeface="Georgia"/>
                <a:cs typeface="Georgia"/>
              </a:rPr>
              <a:t>Then said she, I pray thee, let the king remember the LORD thy God, that thou wouldest not suffer the revengers of blood to destroy any more, lest they destroy my son. And he said, As the LORD liveth, there shall not one hair of thy son fall to the earth.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14:12  |  2 Samuel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婦人說：「求我主我王容婢女再說一句話。」王說：「你說吧！」</a:t>
            </a:r>
          </a:p>
          <a:p xmlns:a="http://schemas.openxmlformats.org/drawingml/2006/main">
            <a:pPr algn="ctr">
              <a:buNone/>
            </a:pPr>
            <a:r>
              <a:rPr sz="2400">
                <a:solidFill>
                  <a:srgbClr val="FFFFFF"/>
                </a:solidFill>
                <a:latin typeface="Georgia"/>
                <a:ea typeface="Georgia"/>
                <a:cs typeface="Georgia"/>
              </a:rPr>
              <a:t>Then the woman said, Let thine handmaid, I pray thee, speak one word unto my lord the king. And he said, Say 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14:13  |  2 Samuel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婦人說：「王為何也起意要害神的民呢？王不使那逃亡的人回來，王的這話就是自證己錯了！</a:t>
            </a:r>
          </a:p>
          <a:p xmlns:a="http://schemas.openxmlformats.org/drawingml/2006/main">
            <a:pPr algn="ctr">
              <a:buNone/>
            </a:pPr>
            <a:r>
              <a:rPr sz="2100">
                <a:solidFill>
                  <a:srgbClr val="FFFFFF"/>
                </a:solidFill>
                <a:latin typeface="Georgia"/>
                <a:ea typeface="Georgia"/>
                <a:cs typeface="Georgia"/>
              </a:rPr>
              <a:t>And the woman said, Wherefore then hast thou thought such a thing against the people of God? for the king doth speak this thing as one which is faulty, in that the king doth not fetch home again his banished.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14:14  |  2 Samuel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我們都是必死的，如同水潑在地上，不能收回。神並不奪取人的性命，乃設法使逃亡的人不致成為趕出、回不來的。</a:t>
            </a:r>
          </a:p>
          <a:p xmlns:a="http://schemas.openxmlformats.org/drawingml/2006/main">
            <a:pPr algn="ctr">
              <a:buNone/>
            </a:pPr>
            <a:r>
              <a:rPr sz="2100">
                <a:solidFill>
                  <a:srgbClr val="FFFFFF"/>
                </a:solidFill>
                <a:latin typeface="Georgia"/>
                <a:ea typeface="Georgia"/>
                <a:cs typeface="Georgia"/>
              </a:rPr>
              <a:t>For we must needs die, and are as water spilt on the ground, which cannot be gathered up again; neither doth God respect any person: yet doth he devise means, that his banished be not expelled from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14:15  |  2 Samuel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我來將這話告訴我主我王，是因百姓使我懼怕。婢女想，不如將這話告訴王，或者王成就婢女所求的。</a:t>
            </a:r>
          </a:p>
          <a:p xmlns:a="http://schemas.openxmlformats.org/drawingml/2006/main">
            <a:pPr algn="ctr">
              <a:buNone/>
            </a:pPr>
            <a:r>
              <a:rPr sz="1800">
                <a:solidFill>
                  <a:srgbClr val="FFFFFF"/>
                </a:solidFill>
                <a:latin typeface="Georgia"/>
                <a:ea typeface="Georgia"/>
                <a:cs typeface="Georgia"/>
              </a:rPr>
              <a:t>Now therefore that I am come to speak of this thing unto my lord the king, it is because the people have made me afraid: and thy handmaid said, I will now speak unto the king; it may be that the king will perform the request of his handmaid.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14:16  |  2 Samuel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人要將我和我兒子從神的地業上一同除滅，王必應允救我脫離他的手。</a:t>
            </a:r>
          </a:p>
          <a:p xmlns:a="http://schemas.openxmlformats.org/drawingml/2006/main">
            <a:pPr algn="ctr">
              <a:buNone/>
            </a:pPr>
            <a:r>
              <a:rPr sz="2100">
                <a:solidFill>
                  <a:srgbClr val="FFFFFF"/>
                </a:solidFill>
                <a:latin typeface="Georgia"/>
                <a:ea typeface="Georgia"/>
                <a:cs typeface="Georgia"/>
              </a:rPr>
              <a:t>For the king will hear, to deliver his handmaid out of the hand of the man that would destroy me and my son together out of the inheritance of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14:17  |  2 Samuel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婢女又想，我主我王的話必安慰我；因為我主我王能辨別是非，如同神的使者一樣。惟願耶和華－你的神與你同在！」</a:t>
            </a:r>
          </a:p>
          <a:p xmlns:a="http://schemas.openxmlformats.org/drawingml/2006/main">
            <a:pPr algn="ctr">
              <a:buNone/>
            </a:pPr>
            <a:r>
              <a:rPr sz="2100">
                <a:solidFill>
                  <a:srgbClr val="FFFFFF"/>
                </a:solidFill>
                <a:latin typeface="Georgia"/>
                <a:ea typeface="Georgia"/>
                <a:cs typeface="Georgia"/>
              </a:rPr>
              <a:t>Then thine handmaid said, The word of my lord the king shall now be comfortable: for as an angel of God, so is my lord the king to discern good and bad: therefore the LORD thy God will be with thee.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14:18  |  2 Samuel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王對婦人說：「我要問你一句話，你一點不要瞞我。」婦人說：「願我主我王說。」</a:t>
            </a:r>
          </a:p>
          <a:p xmlns:a="http://schemas.openxmlformats.org/drawingml/2006/main">
            <a:pPr algn="ctr">
              <a:buNone/>
            </a:pPr>
            <a:r>
              <a:rPr sz="2100">
                <a:solidFill>
                  <a:srgbClr val="FFFFFF"/>
                </a:solidFill>
                <a:latin typeface="Georgia"/>
                <a:ea typeface="Georgia"/>
                <a:cs typeface="Georgia"/>
              </a:rPr>
              <a:t>Then the king answered and said unto the woman, Hide not from me, I pray thee, the thing that I shall ask thee. And the woman said, Let my lord the king now speak.</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14:19  |  2 Samuel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王說：「你這些話莫非是約押的主意嗎？」婦人說：「我敢在我主我王面前起誓：王的話正對，不偏左右，是王的僕人約押吩咐我的，這些話是他教導我的。</a:t>
            </a:r>
          </a:p>
          <a:p xmlns:a="http://schemas.openxmlformats.org/drawingml/2006/main">
            <a:pPr algn="ctr">
              <a:buNone/>
            </a:pPr>
            <a:r>
              <a:rPr sz="1800">
                <a:solidFill>
                  <a:srgbClr val="FFFFFF"/>
                </a:solidFill>
                <a:latin typeface="Georgia"/>
                <a:ea typeface="Georgia"/>
                <a:cs typeface="Georgia"/>
              </a:rPr>
              <a:t>And the king said, Is not the hand of Joab with thee in all this? And the woman answered and said, As thy soul liveth, my lord the king, none can turn to the right hand or to the left from ought that my lord the king hath spoken: for thy servant Joab, he bade me, and he put all these words in the mouth of thine handmaid: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14:20  |  2 Samuel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王的僕人約押如此行，為要挽回這事。我主的智慧卻如神使者的智慧，能知世上一切事。」</a:t>
            </a:r>
          </a:p>
          <a:p xmlns:a="http://schemas.openxmlformats.org/drawingml/2006/main">
            <a:pPr algn="ctr">
              <a:buNone/>
            </a:pPr>
            <a:r>
              <a:rPr sz="2100">
                <a:solidFill>
                  <a:srgbClr val="FFFFFF"/>
                </a:solidFill>
                <a:latin typeface="Georgia"/>
                <a:ea typeface="Georgia"/>
                <a:cs typeface="Georgia"/>
              </a:rPr>
              <a:t>To fetch about this form of speech hath thy servant Joab done this thing: and my lord is wise, according to the wisdom of an angel of God, to know all things that are in the earth.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14:21  |  2 Samuel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王對約押說：「我應允你這事。你可以去，把那少年人押沙龍帶回來。」</a:t>
            </a:r>
          </a:p>
          <a:p xmlns:a="http://schemas.openxmlformats.org/drawingml/2006/main">
            <a:pPr algn="ctr">
              <a:buNone/>
            </a:pPr>
            <a:r>
              <a:rPr sz="2400">
                <a:solidFill>
                  <a:srgbClr val="FFFFFF"/>
                </a:solidFill>
                <a:latin typeface="Georgia"/>
                <a:ea typeface="Georgia"/>
                <a:cs typeface="Georgia"/>
              </a:rPr>
              <a:t>And the king said unto Joab, Behold now, I have done this thing: go therefore, bring the young man Absalom again.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14:22  |  2 Samuel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約押就面伏於地叩拜，祝謝於王，又說：「王既應允僕人所求的，僕人今日知道在我主我王眼前蒙恩了。」</a:t>
            </a:r>
          </a:p>
          <a:p xmlns:a="http://schemas.openxmlformats.org/drawingml/2006/main">
            <a:pPr algn="ctr">
              <a:buNone/>
            </a:pPr>
            <a:r>
              <a:rPr sz="1800">
                <a:solidFill>
                  <a:srgbClr val="FFFFFF"/>
                </a:solidFill>
                <a:latin typeface="Georgia"/>
                <a:ea typeface="Georgia"/>
                <a:cs typeface="Georgia"/>
              </a:rPr>
              <a:t>And Joab fell to the ground on his face, and bowed himself, and thanked the king: and Joab said, To day thy servant knoweth that I have found grace in thy sight, my lord, O king, in that the king hath fulfilled the request of his servant.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14:23  |  2 Samuel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於是約押起身往基述去，將押沙龍帶回耶路撒冷。</a:t>
            </a:r>
          </a:p>
          <a:p xmlns:a="http://schemas.openxmlformats.org/drawingml/2006/main">
            <a:pPr algn="ctr">
              <a:buNone/>
            </a:pPr>
            <a:r>
              <a:rPr sz="2800">
                <a:solidFill>
                  <a:srgbClr val="FFFFFF"/>
                </a:solidFill>
                <a:latin typeface="Georgia"/>
                <a:ea typeface="Georgia"/>
                <a:cs typeface="Georgia"/>
              </a:rPr>
              <a:t>So Joab arose and went to Geshur, and brought Absalom to Jerusalem.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14:24  |  2 Samuel 14:24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王說：「使他回自己家裏去，不要見我的面。」押沙龍就回自己家裏去，沒有見王的面。</a:t>
            </a:r>
          </a:p>
          <a:p xmlns:a="http://schemas.openxmlformats.org/drawingml/2006/main">
            <a:pPr algn="ctr">
              <a:buNone/>
            </a:pPr>
            <a:r>
              <a:rPr sz="2400">
                <a:solidFill>
                  <a:srgbClr val="FFFFFF"/>
                </a:solidFill>
                <a:latin typeface="Georgia"/>
                <a:ea typeface="Georgia"/>
                <a:cs typeface="Georgia"/>
              </a:rPr>
              <a:t>And the king said, Let him turn to his own house, and let him not see my face. So Absalom returned to his own house, and saw not the king’s face.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14:25  |  2 Samuel 14:25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以色列全地之中，無人像押沙龍那樣俊美，得人的稱讚，從腳底到頭頂毫無瑕疵。</a:t>
            </a:r>
          </a:p>
          <a:p xmlns:a="http://schemas.openxmlformats.org/drawingml/2006/main">
            <a:pPr algn="ctr">
              <a:buNone/>
            </a:pPr>
            <a:r>
              <a:rPr sz="2100">
                <a:solidFill>
                  <a:srgbClr val="FFFFFF"/>
                </a:solidFill>
                <a:latin typeface="Georgia"/>
                <a:ea typeface="Georgia"/>
                <a:cs typeface="Georgia"/>
              </a:rPr>
              <a:t>But in all Israel there was none to be so much praised as Absalom for his beauty: from the sole of his foot even to the crown of his head there was no blemish in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14:26  |  2 Samuel 14:26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他的頭髮甚重，每到年底剪髮一次；所剪下來的，按王的平稱一稱，重二百舍客勒。</a:t>
            </a:r>
          </a:p>
          <a:p xmlns:a="http://schemas.openxmlformats.org/drawingml/2006/main">
            <a:pPr algn="ctr">
              <a:buNone/>
            </a:pPr>
            <a:r>
              <a:rPr sz="2100">
                <a:solidFill>
                  <a:srgbClr val="FFFFFF"/>
                </a:solidFill>
                <a:latin typeface="Georgia"/>
                <a:ea typeface="Georgia"/>
                <a:cs typeface="Georgia"/>
              </a:rPr>
              <a:t>And when he polled his head, (for it was at every year’s end that he polled it: because the hair was heavy on him, therefore he polled it:) he weighed the hair of his head at two hundred shekels after the king’s weight.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14:27  |  2 Samuel 14:27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押沙龍生了三個兒子，一個女兒。女兒名叫她瑪，是個容貌俊美的女子。</a:t>
            </a:r>
          </a:p>
          <a:p xmlns:a="http://schemas.openxmlformats.org/drawingml/2006/main">
            <a:pPr algn="ctr">
              <a:buNone/>
            </a:pPr>
            <a:r>
              <a:rPr sz="2400">
                <a:solidFill>
                  <a:srgbClr val="FFFFFF"/>
                </a:solidFill>
                <a:latin typeface="Georgia"/>
                <a:ea typeface="Georgia"/>
                <a:cs typeface="Georgia"/>
              </a:rPr>
              <a:t>And unto Absalom there were born three sons, and one daughter, whose name was Tamar: she was a woman of a fair countenance.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14:28  |  2 Samuel 14:28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押沙龍住在耶路撒冷足有二年，沒有見王的面。</a:t>
            </a:r>
          </a:p>
          <a:p xmlns:a="http://schemas.openxmlformats.org/drawingml/2006/main">
            <a:pPr algn="ctr">
              <a:buNone/>
            </a:pPr>
            <a:r>
              <a:rPr sz="2800">
                <a:solidFill>
                  <a:srgbClr val="FFFFFF"/>
                </a:solidFill>
                <a:latin typeface="Georgia"/>
                <a:ea typeface="Georgia"/>
                <a:cs typeface="Georgia"/>
              </a:rPr>
              <a:t>So Absalom dwelt two full years in Jerusalem, and saw not the king’s face.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14:29  |  2 Samuel 14:29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押沙龍打發人去叫約押來，要託他去見王，約押卻不肯來。第二次打發人去叫他，他仍不肯來。</a:t>
            </a:r>
          </a:p>
          <a:p xmlns:a="http://schemas.openxmlformats.org/drawingml/2006/main">
            <a:pPr algn="ctr">
              <a:buNone/>
            </a:pPr>
            <a:r>
              <a:rPr sz="2100">
                <a:solidFill>
                  <a:srgbClr val="FFFFFF"/>
                </a:solidFill>
                <a:latin typeface="Georgia"/>
                <a:ea typeface="Georgia"/>
                <a:cs typeface="Georgia"/>
              </a:rPr>
              <a:t>Therefore Absalom sent for Joab, to have sent him to the king; but he would not come to him: and when he sent again the second time, he would not come.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14:30  |  2 Samuel 14:30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所以押沙龍對僕人說：「你們看，約押有一塊田，與我的田相近，其中有大麥，你們去放火燒了。」押沙龍的僕人就去放火燒了那田。</a:t>
            </a:r>
          </a:p>
          <a:p xmlns:a="http://schemas.openxmlformats.org/drawingml/2006/main">
            <a:pPr algn="ctr">
              <a:buNone/>
            </a:pPr>
            <a:r>
              <a:rPr sz="2100">
                <a:solidFill>
                  <a:srgbClr val="FFFFFF"/>
                </a:solidFill>
                <a:latin typeface="Georgia"/>
                <a:ea typeface="Georgia"/>
                <a:cs typeface="Georgia"/>
              </a:rPr>
              <a:t>Therefore he said unto his servants, See, Joab’s field is near mine, and he hath barley there; go and set it on fire. And Absalom’s servants set the field on fire.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14:31  |  2 Samuel 14:31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於是約押起來，到了押沙龍家裏，問他說：「你的僕人為何放火燒了我的田呢？」</a:t>
            </a:r>
          </a:p>
          <a:p xmlns:a="http://schemas.openxmlformats.org/drawingml/2006/main">
            <a:pPr algn="ctr">
              <a:buNone/>
            </a:pPr>
            <a:r>
              <a:rPr sz="2400">
                <a:solidFill>
                  <a:srgbClr val="FFFFFF"/>
                </a:solidFill>
                <a:latin typeface="Georgia"/>
                <a:ea typeface="Georgia"/>
                <a:cs typeface="Georgia"/>
              </a:rPr>
              <a:t>Then Joab arose, and came to Absalom unto his house, and said unto him, Wherefore have thy servants set my field on fire?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14:32  |  2 Samuel 14:32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押沙龍回答約押說：「我打發人去請你來，好託你去見王，替我說：『我為何從基述回來呢？不如仍在那裏。』現在要許我見王的面；我若有罪，任憑王殺我就是了。」</a:t>
            </a:r>
          </a:p>
          <a:p xmlns:a="http://schemas.openxmlformats.org/drawingml/2006/main">
            <a:pPr algn="ctr">
              <a:buNone/>
            </a:pPr>
            <a:r>
              <a:rPr sz="1800">
                <a:solidFill>
                  <a:srgbClr val="FFFFFF"/>
                </a:solidFill>
                <a:latin typeface="Georgia"/>
                <a:ea typeface="Georgia"/>
                <a:cs typeface="Georgia"/>
              </a:rPr>
              <a:t>And Absalom answered Joab, Behold, I sent unto thee, saying, Come hither, that I may send thee to the king, to say, Wherefore am I come from Geshur? it had been good for me to have been there still: now therefore let me see the king’s face; and if there be any iniquity in me, let him kill me.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14:33  |  2 Samuel 14:33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於是約押去見王，將這話奏告王，王便叫押沙龍來。押沙龍來見王，在王面前俯伏於地，王就與押沙龍親嘴。</a:t>
            </a:r>
          </a:p>
          <a:p xmlns:a="http://schemas.openxmlformats.org/drawingml/2006/main">
            <a:pPr algn="ctr">
              <a:buNone/>
            </a:pPr>
            <a:r>
              <a:rPr sz="2100">
                <a:solidFill>
                  <a:srgbClr val="FFFFFF"/>
                </a:solidFill>
                <a:latin typeface="Georgia"/>
                <a:ea typeface="Georgia"/>
                <a:cs typeface="Georgia"/>
              </a:rPr>
              <a:t>So Joab came to the king, and told him: and when he had called for Absalom, he came to the king, and bowed himself on his face to the ground before the king: and the king kissed Absalom.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2026-08-30T04:05:54.1140000Z</dcterms:created>
  <dcterms:modified xsi:type="dcterms:W3CDTF">2026-08-30T04:05:54.1140000Z</dcterms:modified>
</coreProperties>
</file>