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c3f6059b03940a8" /><Relationship Type="http://schemas.openxmlformats.org/officeDocument/2006/relationships/extended-properties" Target="/docProps/app.xml" Id="R061752f9b6994bd4" /><Relationship Type="http://schemas.openxmlformats.org/officeDocument/2006/relationships/officeDocument" Target="/ppt/presentation.xml" Id="Rf38a75488705455d" /></Relationships>
</file>

<file path=ppt/presentation.xml><?xml version="1.0" encoding="utf-8"?>
<p:presentation xmlns:p="http://schemas.openxmlformats.org/presentationml/2006/main">
  <p:sldMasterIdLst>
    <p:sldMasterId xmlns:r="http://schemas.openxmlformats.org/officeDocument/2006/relationships" id="2147483648" r:id="Ra3582d859f044804"/>
  </p:sldMasterIdLst>
  <p:notesMasterIdLst>
    <p:notesMasterId xmlns:r="http://schemas.openxmlformats.org/officeDocument/2006/relationships" r:id="R120900915b174ce5"/>
  </p:notesMasterIdLst>
  <p:sldIdLst>
    <p:sldId xmlns:r="http://schemas.openxmlformats.org/officeDocument/2006/relationships" id="256" r:id="R17254b743df2419f"/>
    <p:sldId xmlns:r="http://schemas.openxmlformats.org/officeDocument/2006/relationships" id="257" r:id="R84fd2a1547464270"/>
    <p:sldId xmlns:r="http://schemas.openxmlformats.org/officeDocument/2006/relationships" id="258" r:id="Rd63f35fac526480e"/>
    <p:sldId xmlns:r="http://schemas.openxmlformats.org/officeDocument/2006/relationships" id="259" r:id="R8b46bf3f89534041"/>
    <p:sldId xmlns:r="http://schemas.openxmlformats.org/officeDocument/2006/relationships" id="260" r:id="R27ca1ee8672c41d7"/>
    <p:sldId xmlns:r="http://schemas.openxmlformats.org/officeDocument/2006/relationships" id="261" r:id="Ra827594ec9d54f1b"/>
    <p:sldId xmlns:r="http://schemas.openxmlformats.org/officeDocument/2006/relationships" id="262" r:id="R84a144cdbba84686"/>
    <p:sldId xmlns:r="http://schemas.openxmlformats.org/officeDocument/2006/relationships" id="263" r:id="R086f1eca2a3c48c9"/>
    <p:sldId xmlns:r="http://schemas.openxmlformats.org/officeDocument/2006/relationships" id="264" r:id="Rc72a320ddcb44f4b"/>
    <p:sldId xmlns:r="http://schemas.openxmlformats.org/officeDocument/2006/relationships" id="265" r:id="R2c9f836413334a25"/>
    <p:sldId xmlns:r="http://schemas.openxmlformats.org/officeDocument/2006/relationships" id="266" r:id="R203bb060253c4ef3"/>
    <p:sldId xmlns:r="http://schemas.openxmlformats.org/officeDocument/2006/relationships" id="267" r:id="R355355ef202d4d74"/>
    <p:sldId xmlns:r="http://schemas.openxmlformats.org/officeDocument/2006/relationships" id="268" r:id="R3cae0b87b9fd46e7"/>
    <p:sldId xmlns:r="http://schemas.openxmlformats.org/officeDocument/2006/relationships" id="269" r:id="Rc68f552bd2214d3a"/>
    <p:sldId xmlns:r="http://schemas.openxmlformats.org/officeDocument/2006/relationships" id="270" r:id="Re6eb8d7769df4534"/>
    <p:sldId xmlns:r="http://schemas.openxmlformats.org/officeDocument/2006/relationships" id="271" r:id="Re58312720bdd42a6"/>
    <p:sldId xmlns:r="http://schemas.openxmlformats.org/officeDocument/2006/relationships" id="272" r:id="R0b55fac6e70a4b77"/>
    <p:sldId xmlns:r="http://schemas.openxmlformats.org/officeDocument/2006/relationships" id="273" r:id="Rf856c4bfac7a44e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23cdc59f4434596" /><Relationship Type="http://schemas.openxmlformats.org/officeDocument/2006/relationships/slideMaster" Target="/ppt/slideMasters/slideMaster1.xml" Id="Ra3582d859f044804" /><Relationship Type="http://schemas.openxmlformats.org/officeDocument/2006/relationships/notesMaster" Target="/ppt/notesMasters/notesMaster1.xml" Id="R120900915b174ce5" /><Relationship Type="http://schemas.openxmlformats.org/officeDocument/2006/relationships/presProps" Target="/ppt/presProps.xml" Id="Re60dc37979f3482c" /><Relationship Type="http://schemas.openxmlformats.org/officeDocument/2006/relationships/tableStyles" Target="/ppt/tableStyles.xml" Id="R6cce6ae5f1594029" /><Relationship Type="http://schemas.openxmlformats.org/officeDocument/2006/relationships/slide" Target="/ppt/slides/slide1.xml" Id="R17254b743df2419f" /><Relationship Type="http://schemas.openxmlformats.org/officeDocument/2006/relationships/slide" Target="/ppt/slides/slide2.xml" Id="R84fd2a1547464270" /><Relationship Type="http://schemas.openxmlformats.org/officeDocument/2006/relationships/slide" Target="/ppt/slides/slide3.xml" Id="Rd63f35fac526480e" /><Relationship Type="http://schemas.openxmlformats.org/officeDocument/2006/relationships/slide" Target="/ppt/slides/slide4.xml" Id="R8b46bf3f89534041" /><Relationship Type="http://schemas.openxmlformats.org/officeDocument/2006/relationships/slide" Target="/ppt/slides/slide5.xml" Id="R27ca1ee8672c41d7" /><Relationship Type="http://schemas.openxmlformats.org/officeDocument/2006/relationships/slide" Target="/ppt/slides/slide6.xml" Id="Ra827594ec9d54f1b" /><Relationship Type="http://schemas.openxmlformats.org/officeDocument/2006/relationships/slide" Target="/ppt/slides/slide7.xml" Id="R84a144cdbba84686" /><Relationship Type="http://schemas.openxmlformats.org/officeDocument/2006/relationships/slide" Target="/ppt/slides/slide8.xml" Id="R086f1eca2a3c48c9" /><Relationship Type="http://schemas.openxmlformats.org/officeDocument/2006/relationships/slide" Target="/ppt/slides/slide9.xml" Id="Rc72a320ddcb44f4b" /><Relationship Type="http://schemas.openxmlformats.org/officeDocument/2006/relationships/slide" Target="/ppt/slides/slide10.xml" Id="R2c9f836413334a25" /><Relationship Type="http://schemas.openxmlformats.org/officeDocument/2006/relationships/slide" Target="/ppt/slides/slide11.xml" Id="R203bb060253c4ef3" /><Relationship Type="http://schemas.openxmlformats.org/officeDocument/2006/relationships/slide" Target="/ppt/slides/slide12.xml" Id="R355355ef202d4d74" /><Relationship Type="http://schemas.openxmlformats.org/officeDocument/2006/relationships/slide" Target="/ppt/slides/slide13.xml" Id="R3cae0b87b9fd46e7" /><Relationship Type="http://schemas.openxmlformats.org/officeDocument/2006/relationships/slide" Target="/ppt/slides/slide14.xml" Id="Rc68f552bd2214d3a" /><Relationship Type="http://schemas.openxmlformats.org/officeDocument/2006/relationships/slide" Target="/ppt/slides/slide15.xml" Id="Re6eb8d7769df4534" /><Relationship Type="http://schemas.openxmlformats.org/officeDocument/2006/relationships/slide" Target="/ppt/slides/slide16.xml" Id="Re58312720bdd42a6" /><Relationship Type="http://schemas.openxmlformats.org/officeDocument/2006/relationships/slide" Target="/ppt/slides/slide17.xml" Id="R0b55fac6e70a4b77" /><Relationship Type="http://schemas.openxmlformats.org/officeDocument/2006/relationships/slide" Target="/ppt/slides/slide18.xml" Id="Rf856c4bfac7a44e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a9cf07b94a54d3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5092819a3684d4a" /><Relationship Type="http://schemas.openxmlformats.org/officeDocument/2006/relationships/notesMaster" Target="/ppt/notesMasters/notesMaster1.xml" Id="R605e77ecea1f4a5c" /></Relationships>
</file>

<file path=ppt/notesSlides/_rels/notesSlide2.xml.rels>&#65279;<?xml version="1.0" encoding="utf-8"?><Relationships xmlns="http://schemas.openxmlformats.org/package/2006/relationships"><Relationship Type="http://schemas.openxmlformats.org/officeDocument/2006/relationships/slide" Target="/ppt/slides/slide2.xml" Id="R9ed3cda5255e4d72" /><Relationship Type="http://schemas.openxmlformats.org/officeDocument/2006/relationships/notesMaster" Target="/ppt/notesMasters/notesMaster1.xml" Id="Rdfdc54c23a894ae1" /></Relationships>
</file>

<file path=ppt/notesSlides/_rels/notesSlide3.xml.rels>&#65279;<?xml version="1.0" encoding="utf-8"?><Relationships xmlns="http://schemas.openxmlformats.org/package/2006/relationships"><Relationship Type="http://schemas.openxmlformats.org/officeDocument/2006/relationships/slide" Target="/ppt/slides/slide3.xml" Id="R9a69dfb5a6df451b" /><Relationship Type="http://schemas.openxmlformats.org/officeDocument/2006/relationships/notesMaster" Target="/ppt/notesMasters/notesMaster1.xml" Id="R4114fda817944dd3" /></Relationships>
</file>

<file path=ppt/notesSlides/_rels/notesSlide4.xml.rels>&#65279;<?xml version="1.0" encoding="utf-8"?><Relationships xmlns="http://schemas.openxmlformats.org/package/2006/relationships"><Relationship Type="http://schemas.openxmlformats.org/officeDocument/2006/relationships/slide" Target="/ppt/slides/slide4.xml" Id="R6fa98c0dccd94b5a" /><Relationship Type="http://schemas.openxmlformats.org/officeDocument/2006/relationships/notesMaster" Target="/ppt/notesMasters/notesMaster1.xml" Id="R2d5e12018a7345e9" /></Relationships>
</file>

<file path=ppt/notesSlides/_rels/notesSlide5.xml.rels>&#65279;<?xml version="1.0" encoding="utf-8"?><Relationships xmlns="http://schemas.openxmlformats.org/package/2006/relationships"><Relationship Type="http://schemas.openxmlformats.org/officeDocument/2006/relationships/slide" Target="/ppt/slides/slide5.xml" Id="Ra3e7d70d63744863" /><Relationship Type="http://schemas.openxmlformats.org/officeDocument/2006/relationships/notesMaster" Target="/ppt/notesMasters/notesMaster1.xml" Id="Reeb4ec5213b14493" /></Relationships>
</file>

<file path=ppt/notesSlides/_rels/notesSlide6.xml.rels>&#65279;<?xml version="1.0" encoding="utf-8"?><Relationships xmlns="http://schemas.openxmlformats.org/package/2006/relationships"><Relationship Type="http://schemas.openxmlformats.org/officeDocument/2006/relationships/slide" Target="/ppt/slides/slide6.xml" Id="R7049a292865a401d" /><Relationship Type="http://schemas.openxmlformats.org/officeDocument/2006/relationships/notesMaster" Target="/ppt/notesMasters/notesMaster1.xml" Id="R6f08cffd7bdb4314" /></Relationships>
</file>

<file path=ppt/notesSlides/_rels/notesSlide7.xml.rels>&#65279;<?xml version="1.0" encoding="utf-8"?><Relationships xmlns="http://schemas.openxmlformats.org/package/2006/relationships"><Relationship Type="http://schemas.openxmlformats.org/officeDocument/2006/relationships/slide" Target="/ppt/slides/slide7.xml" Id="R9c907bb5537c4bf1" /><Relationship Type="http://schemas.openxmlformats.org/officeDocument/2006/relationships/notesMaster" Target="/ppt/notesMasters/notesMaster1.xml" Id="R9b1811a088664244" /></Relationships>
</file>

<file path=ppt/notesSlides/_rels/notesSlide8.xml.rels>&#65279;<?xml version="1.0" encoding="utf-8"?><Relationships xmlns="http://schemas.openxmlformats.org/package/2006/relationships"><Relationship Type="http://schemas.openxmlformats.org/officeDocument/2006/relationships/slide" Target="/ppt/slides/slide8.xml" Id="R6de759e8efd94ea3" /><Relationship Type="http://schemas.openxmlformats.org/officeDocument/2006/relationships/notesMaster" Target="/ppt/notesMasters/notesMaster1.xml" Id="R027cddd178574a52" /></Relationships>
</file>

<file path=ppt/notesSlides/_rels/notesSlide9.xml.rels>&#65279;<?xml version="1.0" encoding="utf-8"?><Relationships xmlns="http://schemas.openxmlformats.org/package/2006/relationships"><Relationship Type="http://schemas.openxmlformats.org/officeDocument/2006/relationships/slide" Target="/ppt/slides/slide9.xml" Id="R0d1f6946169a43bd" /><Relationship Type="http://schemas.openxmlformats.org/officeDocument/2006/relationships/notesMaster" Target="/ppt/notesMasters/notesMaster1.xml" Id="R3ea5df2a6bd343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c19c50e12bd41ab" /><Relationship Type="http://schemas.openxmlformats.org/officeDocument/2006/relationships/notesMaster" Target="/ppt/notesMasters/notesMaster1.xml" Id="R460899d548ac4bb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ceeaf9b21484242" /><Relationship Type="http://schemas.openxmlformats.org/officeDocument/2006/relationships/notesMaster" Target="/ppt/notesMasters/notesMaster1.xml" Id="Raad586821d55425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f96be67608d47c2" /><Relationship Type="http://schemas.openxmlformats.org/officeDocument/2006/relationships/notesMaster" Target="/ppt/notesMasters/notesMaster1.xml" Id="R6c96d2cec2f6465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f3e37df82d74e5f" /><Relationship Type="http://schemas.openxmlformats.org/officeDocument/2006/relationships/notesMaster" Target="/ppt/notesMasters/notesMaster1.xml" Id="R6cba753c9b674ab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1b0f4459868401b" /><Relationship Type="http://schemas.openxmlformats.org/officeDocument/2006/relationships/notesMaster" Target="/ppt/notesMasters/notesMaster1.xml" Id="R3bbeb9c7bcae4cf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50c8e5022f44587" /><Relationship Type="http://schemas.openxmlformats.org/officeDocument/2006/relationships/notesMaster" Target="/ppt/notesMasters/notesMaster1.xml" Id="R2e66fecb4e19419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f95c3aa5008414a" /><Relationship Type="http://schemas.openxmlformats.org/officeDocument/2006/relationships/notesMaster" Target="/ppt/notesMasters/notesMaster1.xml" Id="R2ae49b604360446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8e993568a474de1" /><Relationship Type="http://schemas.openxmlformats.org/officeDocument/2006/relationships/notesMaster" Target="/ppt/notesMasters/notesMaster1.xml" Id="R1ef8c240e1d54fc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51ce31f086d4f7b" /><Relationship Type="http://schemas.openxmlformats.org/officeDocument/2006/relationships/notesMaster" Target="/ppt/notesMasters/notesMaster1.xml" Id="R3f5aaf015402437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c85b9172dae4b4d" /><Relationship Type="http://schemas.openxmlformats.org/officeDocument/2006/relationships/image" Target="/ppt/media/image.png" Id="Rc390c66d7ee94d46" /><Relationship Type="http://schemas.openxmlformats.org/officeDocument/2006/relationships/image" Target="/ppt/media/image2.png" Id="R934b21f55d854fb2" /><Relationship Type="http://schemas.openxmlformats.org/officeDocument/2006/relationships/image" Target="/ppt/media/image.jpeg" Id="R66eabb1ef09a407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d2e5ebd8b9a4df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390c66d7ee94d4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34b21f55d854fb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6eabb1ef09a407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c1ef680a1d1403d" /><Relationship Type="http://schemas.openxmlformats.org/officeDocument/2006/relationships/slideLayout" Target="/ppt/slideLayouts/slideLayout1.xml" Id="R12ecdb497eee4b6b" /><Relationship Type="http://schemas.openxmlformats.org/officeDocument/2006/relationships/slideLayout" Target="/ppt/slideLayouts/slideLayout2.xml" Id="R4e30bd6cabb6464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2ecdb497eee4b6b"/>
    <p:sldLayoutId xmlns:r="http://schemas.openxmlformats.org/officeDocument/2006/relationships" id="2147483650" r:id="R4e30bd6cabb6464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9e6b3d0d38a46cb" /><Relationship Type="http://schemas.openxmlformats.org/officeDocument/2006/relationships/notesSlide" Target="/ppt/notesSlides/notesSlide1.xml" Id="R3b82ffd20bcb410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f4b123a31c64ff0" /><Relationship Type="http://schemas.openxmlformats.org/officeDocument/2006/relationships/notesSlide" Target="/ppt/notesSlides/notesSlide2.xml" Id="Rd7ce99a737ed488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a747ccd559d423f" /><Relationship Type="http://schemas.openxmlformats.org/officeDocument/2006/relationships/notesSlide" Target="/ppt/notesSlides/notesSlide3.xml" Id="R72ae0b91d68e4b2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d2511d5e8d94731" /><Relationship Type="http://schemas.openxmlformats.org/officeDocument/2006/relationships/notesSlide" Target="/ppt/notesSlides/notesSlide4.xml" Id="R279711b7138e4b1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bbf1191dec94111" /><Relationship Type="http://schemas.openxmlformats.org/officeDocument/2006/relationships/notesSlide" Target="/ppt/notesSlides/notesSlide5.xml" Id="Rfeb400c77fd944b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f16ee91ee194e74" /><Relationship Type="http://schemas.openxmlformats.org/officeDocument/2006/relationships/notesSlide" Target="/ppt/notesSlides/notesSlide6.xml" Id="R312a8ede691a4dc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6ef9a41718b45c8" /><Relationship Type="http://schemas.openxmlformats.org/officeDocument/2006/relationships/notesSlide" Target="/ppt/notesSlides/notesSlide7.xml" Id="R19237839885a442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4822a40288c4588" /><Relationship Type="http://schemas.openxmlformats.org/officeDocument/2006/relationships/notesSlide" Target="/ppt/notesSlides/notesSlide8.xml" Id="R71d3dd67495c4f0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dfae768ce7c4a26" /><Relationship Type="http://schemas.openxmlformats.org/officeDocument/2006/relationships/notesSlide" Target="/ppt/notesSlides/notesSlide9.xml" Id="Re6da94f62c5243e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753fafb40ae4635" /><Relationship Type="http://schemas.openxmlformats.org/officeDocument/2006/relationships/notesSlide" Target="/ppt/notesSlides/notesSlide10.xml" Id="R935e3649d51d423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18abed4ef76431e" /><Relationship Type="http://schemas.openxmlformats.org/officeDocument/2006/relationships/notesSlide" Target="/ppt/notesSlides/notesSlide11.xml" Id="R7f114eccb53249c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d90fd1e42d34753" /><Relationship Type="http://schemas.openxmlformats.org/officeDocument/2006/relationships/notesSlide" Target="/ppt/notesSlides/notesSlide12.xml" Id="R768d41b25b454bb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c390b6aa37b4845" /><Relationship Type="http://schemas.openxmlformats.org/officeDocument/2006/relationships/notesSlide" Target="/ppt/notesSlides/notesSlide13.xml" Id="R8355f70f1635416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5cecd1b76c14303" /><Relationship Type="http://schemas.openxmlformats.org/officeDocument/2006/relationships/notesSlide" Target="/ppt/notesSlides/notesSlide14.xml" Id="Rb29bb1f061a24a4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a22c141f752444f" /><Relationship Type="http://schemas.openxmlformats.org/officeDocument/2006/relationships/notesSlide" Target="/ppt/notesSlides/notesSlide15.xml" Id="R55af4260694143e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3c5cc3e037b4245" /><Relationship Type="http://schemas.openxmlformats.org/officeDocument/2006/relationships/notesSlide" Target="/ppt/notesSlides/notesSlide16.xml" Id="R86ef9fc83a52497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a2f9202dce3403c" /><Relationship Type="http://schemas.openxmlformats.org/officeDocument/2006/relationships/notesSlide" Target="/ppt/notesSlides/notesSlide17.xml" Id="Rc825e279875a4a1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2044192569e4334" /><Relationship Type="http://schemas.openxmlformats.org/officeDocument/2006/relationships/notesSlide" Target="/ppt/notesSlides/notesSlide18.xml" Id="Rf18762f100db4c2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以賽亞書第54章</a:t>
            </a:r>
          </a:p>
          <a:p xmlns:a="http://schemas.openxmlformats.org/drawingml/2006/main">
            <a:pPr algn="ctr">
              <a:buNone/>
            </a:pPr>
            <a:r>
              <a:rPr sz="2000">
                <a:solidFill>
                  <a:srgbClr val="FFFFFF"/>
                </a:solidFill>
                <a:latin typeface="Georgia"/>
                <a:ea typeface="Georgia"/>
                <a:cs typeface="Georgia"/>
              </a:rPr>
              <a:t>Isaiah 54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54:1  |  Isaiah 54:1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你這不懷孕、不生養的要歌唱； 你這未曾經過產難的要發聲歌唱，揚聲歡呼； 因為沒有丈夫的比有丈夫的兒女更多。 這是耶和華說的。</a:t>
            </a:r>
          </a:p>
          <a:p xmlns:a="http://schemas.openxmlformats.org/drawingml/2006/main">
            <a:pPr algn="ctr">
              <a:buNone/>
            </a:pPr>
            <a:r>
              <a:rPr sz="2100">
                <a:solidFill>
                  <a:srgbClr val="FFFFFF"/>
                </a:solidFill>
                <a:latin typeface="Georgia"/>
                <a:ea typeface="Georgia"/>
                <a:cs typeface="Georgia"/>
              </a:rPr>
              <a:t>Sing, O barren, thou that didst not bear; break forth into singing, and cry aloud, thou that didst not travail with child: for more are the children of the desolate than the children of the married wife, saith the LORD.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54:2  |  Isaiah 54:2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要擴張你帳幕之地， 張大你居所的幔子，不要限止； 要放長你的繩子， 堅固你的橛子。</a:t>
            </a:r>
          </a:p>
          <a:p xmlns:a="http://schemas.openxmlformats.org/drawingml/2006/main">
            <a:pPr algn="ctr">
              <a:buNone/>
            </a:pPr>
            <a:r>
              <a:rPr sz="2100">
                <a:solidFill>
                  <a:srgbClr val="FFFFFF"/>
                </a:solidFill>
                <a:latin typeface="Georgia"/>
                <a:ea typeface="Georgia"/>
                <a:cs typeface="Georgia"/>
              </a:rPr>
              <a:t>Enlarge the place of thy tent, and let them stretch forth the curtains of thine habitations: spare not, lengthen thy cords, and strengthen thy stakes;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54:3  |  Isaiah 54:3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因為你要向左向右開展； 你的後裔必得多國為業， 又使荒涼的城邑有人居住。</a:t>
            </a:r>
          </a:p>
          <a:p xmlns:a="http://schemas.openxmlformats.org/drawingml/2006/main">
            <a:pPr algn="ctr">
              <a:buNone/>
            </a:pPr>
            <a:r>
              <a:rPr sz="2100">
                <a:solidFill>
                  <a:srgbClr val="FFFFFF"/>
                </a:solidFill>
                <a:latin typeface="Georgia"/>
                <a:ea typeface="Georgia"/>
                <a:cs typeface="Georgia"/>
              </a:rPr>
              <a:t>For thou shalt break forth on the right hand and on the left; and thy seed shall inherit the Gentiles, and make the desolate cities to be inhabited.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54:4  |  Isaiah 54:4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不要懼怕，因你必不致蒙羞； 也不要抱愧，因你必不致受辱。 你必忘記幼年的羞愧， 不再記念你寡居的羞辱。</a:t>
            </a:r>
          </a:p>
          <a:p xmlns:a="http://schemas.openxmlformats.org/drawingml/2006/main">
            <a:pPr algn="ctr">
              <a:buNone/>
            </a:pPr>
            <a:r>
              <a:rPr sz="2100">
                <a:solidFill>
                  <a:srgbClr val="FFFFFF"/>
                </a:solidFill>
                <a:latin typeface="Georgia"/>
                <a:ea typeface="Georgia"/>
                <a:cs typeface="Georgia"/>
              </a:rPr>
              <a:t>Fear not; for thou shalt not be ashamed: neither be thou confounded; for thou shalt not be put to shame: for thou shalt forget the shame of thy youth, and shalt not remember the reproach of thy widowhood any more.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54:5  |  Isaiah 54:5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因為造你的是你的丈夫； 萬軍之耶和華是他的名。 救贖你的是以色列的聖者； 他必稱為全地之神。</a:t>
            </a:r>
          </a:p>
          <a:p xmlns:a="http://schemas.openxmlformats.org/drawingml/2006/main">
            <a:pPr algn="ctr">
              <a:buNone/>
            </a:pPr>
            <a:r>
              <a:rPr sz="2100">
                <a:solidFill>
                  <a:srgbClr val="FFFFFF"/>
                </a:solidFill>
                <a:latin typeface="Georgia"/>
                <a:ea typeface="Georgia"/>
                <a:cs typeface="Georgia"/>
              </a:rPr>
              <a:t>For thy Maker is thine husband; the LORD of hosts is his name; and thy Redeemer the Holy One of Israel; The God of the whole earth shall he be called.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54:6  |  Isaiah 54:6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耶和華召你， 如召被離棄心中憂傷的妻， 就是幼年所娶被棄的妻。 這是你神所說的。</a:t>
            </a:r>
          </a:p>
          <a:p xmlns:a="http://schemas.openxmlformats.org/drawingml/2006/main">
            <a:pPr algn="ctr">
              <a:buNone/>
            </a:pPr>
            <a:r>
              <a:rPr sz="2400">
                <a:solidFill>
                  <a:srgbClr val="FFFFFF"/>
                </a:solidFill>
                <a:latin typeface="Georgia"/>
                <a:ea typeface="Georgia"/>
                <a:cs typeface="Georgia"/>
              </a:rPr>
              <a:t>For the LORD hath called thee as a woman forsaken and grieved in spirit, and a wife of youth, when thou wast refused, saith thy God.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54:7  |  Isaiah 54:7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我離棄你不過片時， 卻要施大恩將你收回。</a:t>
            </a:r>
          </a:p>
          <a:p xmlns:a="http://schemas.openxmlformats.org/drawingml/2006/main">
            <a:pPr algn="ctr">
              <a:buNone/>
            </a:pPr>
            <a:r>
              <a:rPr sz="2400">
                <a:solidFill>
                  <a:srgbClr val="FFFFFF"/>
                </a:solidFill>
                <a:latin typeface="Georgia"/>
                <a:ea typeface="Georgia"/>
                <a:cs typeface="Georgia"/>
              </a:rPr>
              <a:t>For a small moment have I forsaken thee; but with great mercies will I gather thee.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54:8  |  Isaiah 54:8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我的怒氣漲溢， 頃刻之間向你掩面， 卻要以永遠的慈愛憐恤你。 這是耶和華－你的救贖主說的。</a:t>
            </a:r>
          </a:p>
          <a:p xmlns:a="http://schemas.openxmlformats.org/drawingml/2006/main">
            <a:pPr algn="ctr">
              <a:buNone/>
            </a:pPr>
            <a:r>
              <a:rPr sz="2400">
                <a:solidFill>
                  <a:srgbClr val="FFFFFF"/>
                </a:solidFill>
                <a:latin typeface="Georgia"/>
                <a:ea typeface="Georgia"/>
                <a:cs typeface="Georgia"/>
              </a:rPr>
              <a:t>In a little wrath I hid my face from thee for a moment; but with everlasting kindness will I have mercy on thee, saith the LORD thy Redeemer.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54:9  |  Isaiah 54:9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這事在我好像挪亞的洪水。 我怎樣起誓不再使挪亞的洪水漫過遍地， 我也照樣起誓不再向你發怒， 也不斥責你。</a:t>
            </a:r>
          </a:p>
          <a:p xmlns:a="http://schemas.openxmlformats.org/drawingml/2006/main">
            <a:pPr algn="ctr">
              <a:buNone/>
            </a:pPr>
            <a:r>
              <a:rPr sz="2100">
                <a:solidFill>
                  <a:srgbClr val="FFFFFF"/>
                </a:solidFill>
                <a:latin typeface="Georgia"/>
                <a:ea typeface="Georgia"/>
                <a:cs typeface="Georgia"/>
              </a:rPr>
              <a:t>For this is as the waters of Noah unto me: for as I have sworn that the waters of Noah should no more go over the earth; so have I sworn that I would not be wroth with thee, nor rebuke thee.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54:10  |  Isaiah 54:10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大山可以挪開， 小山可以遷移； 但我的慈愛必不離開你； 我平安的約也不遷移。 這是憐恤你的耶和華說的。</a:t>
            </a:r>
          </a:p>
          <a:p xmlns:a="http://schemas.openxmlformats.org/drawingml/2006/main">
            <a:pPr algn="ctr">
              <a:buNone/>
            </a:pPr>
            <a:r>
              <a:rPr sz="2100">
                <a:solidFill>
                  <a:srgbClr val="FFFFFF"/>
                </a:solidFill>
                <a:latin typeface="Georgia"/>
                <a:ea typeface="Georgia"/>
                <a:cs typeface="Georgia"/>
              </a:rPr>
              <a:t>For the mountains shall depart, and the hills be removed; but my kindness shall not depart from thee, neither shall the covenant of my peace be removed, saith the LORD that hath mercy on thee.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54:11  |  Isaiah 54:11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你這受困苦、被風飄蕩不得安慰的人哪， 我必以彩色安置你的石頭， 以藍寶石立定你的根基；</a:t>
            </a:r>
          </a:p>
          <a:p xmlns:a="http://schemas.openxmlformats.org/drawingml/2006/main">
            <a:pPr algn="ctr">
              <a:buNone/>
            </a:pPr>
            <a:r>
              <a:rPr sz="2100">
                <a:solidFill>
                  <a:srgbClr val="FFFFFF"/>
                </a:solidFill>
                <a:latin typeface="Georgia"/>
                <a:ea typeface="Georgia"/>
                <a:cs typeface="Georgia"/>
              </a:rPr>
              <a:t>O thou afflicted, tossed with tempest, and not comforted, behold, I will lay thy stones with fair colours, and lay thy foundations with sapphires.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54:12  |  Isaiah 54:12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又以紅寶石造你的女牆， 以紅玉造你的城門， 以寶石造你四圍的邊界。</a:t>
            </a:r>
          </a:p>
          <a:p xmlns:a="http://schemas.openxmlformats.org/drawingml/2006/main">
            <a:pPr algn="ctr">
              <a:buNone/>
            </a:pPr>
            <a:r>
              <a:rPr sz="2400">
                <a:solidFill>
                  <a:srgbClr val="FFFFFF"/>
                </a:solidFill>
                <a:latin typeface="Georgia"/>
                <a:ea typeface="Georgia"/>
                <a:cs typeface="Georgia"/>
              </a:rPr>
              <a:t>And I will make thy windows of agates, and thy gates of carbuncles, and all thy borders of pleasant stones.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54:13  |  Isaiah 54:13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你的兒女都要受耶和華的教訓； 你的兒女必大享平安。</a:t>
            </a:r>
          </a:p>
          <a:p xmlns:a="http://schemas.openxmlformats.org/drawingml/2006/main">
            <a:pPr algn="ctr">
              <a:buNone/>
            </a:pPr>
            <a:r>
              <a:rPr sz="2400">
                <a:solidFill>
                  <a:srgbClr val="FFFFFF"/>
                </a:solidFill>
                <a:latin typeface="Georgia"/>
                <a:ea typeface="Georgia"/>
                <a:cs typeface="Georgia"/>
              </a:rPr>
              <a:t>And all thy children shall be taught of the LORD; and great shall be the peace of thy children.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54:14  |  Isaiah 54:14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你必因公義得堅立， 必遠離欺壓，不致害怕； 你必遠離驚嚇，驚嚇必不臨近你。</a:t>
            </a:r>
          </a:p>
          <a:p xmlns:a="http://schemas.openxmlformats.org/drawingml/2006/main">
            <a:pPr algn="ctr">
              <a:buNone/>
            </a:pPr>
            <a:r>
              <a:rPr sz="2100">
                <a:solidFill>
                  <a:srgbClr val="FFFFFF"/>
                </a:solidFill>
                <a:latin typeface="Georgia"/>
                <a:ea typeface="Georgia"/>
                <a:cs typeface="Georgia"/>
              </a:rPr>
              <a:t>In righteousness shalt thou be established: thou shalt be far from oppression; for thou shalt not fear: and from terror; for it shall not come near thee.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54:15  |  Isaiah 54:15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即或有人聚集，卻不由於我； 凡聚集攻擊你的，必因你仆倒。</a:t>
            </a:r>
          </a:p>
          <a:p xmlns:a="http://schemas.openxmlformats.org/drawingml/2006/main">
            <a:pPr algn="ctr">
              <a:buNone/>
            </a:pPr>
            <a:r>
              <a:rPr sz="2400">
                <a:solidFill>
                  <a:srgbClr val="FFFFFF"/>
                </a:solidFill>
                <a:latin typeface="Georgia"/>
                <a:ea typeface="Georgia"/>
                <a:cs typeface="Georgia"/>
              </a:rPr>
              <a:t>Behold, they shall surely gather together, but not by me: whosoever shall gather together against thee shall fall for thy sake.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54:16  |  Isaiah 54:16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吹噓炭火、打造合用器械的鐵匠是我所造； 殘害人、行毀滅的也是我所造。</a:t>
            </a:r>
          </a:p>
          <a:p xmlns:a="http://schemas.openxmlformats.org/drawingml/2006/main">
            <a:pPr algn="ctr">
              <a:buNone/>
            </a:pPr>
            <a:r>
              <a:rPr sz="2100">
                <a:solidFill>
                  <a:srgbClr val="FFFFFF"/>
                </a:solidFill>
                <a:latin typeface="Georgia"/>
                <a:ea typeface="Georgia"/>
                <a:cs typeface="Georgia"/>
              </a:rPr>
              <a:t>Behold, I have created the smith that bloweth the coals in the fire, and that bringeth forth an instrument for his work; and I have created the waster to destroy.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54:17  |  Isaiah 54:17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凡為攻擊你造成的器械必不利用； 凡在審判時興起用舌攻擊你的， 你必定他為有罪。 這是耶和華僕人的產業， 是他們從我所得的義。 這是耶和華說的。</a:t>
            </a:r>
          </a:p>
          <a:p xmlns:a="http://schemas.openxmlformats.org/drawingml/2006/main">
            <a:pPr algn="ctr">
              <a:buNone/>
            </a:pPr>
            <a:r>
              <a:rPr sz="1800">
                <a:solidFill>
                  <a:srgbClr val="FFFFFF"/>
                </a:solidFill>
                <a:latin typeface="Georgia"/>
                <a:ea typeface="Georgia"/>
                <a:cs typeface="Georgia"/>
              </a:rPr>
              <a:t>No weapon that is formed against thee shall prosper; and every tongue that shall rise against thee in judgment thou shalt condemn. This is the heritage of the servants of the LORD, and their righteousness is of me, saith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2026-08-30T03:59:37.9250000Z</dcterms:created>
  <dcterms:modified xsi:type="dcterms:W3CDTF">2026-08-30T03:59:37.9250000Z</dcterms:modified>
</coreProperties>
</file>