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45e4f8090140e2" /><Relationship Type="http://schemas.openxmlformats.org/officeDocument/2006/relationships/extended-properties" Target="/docProps/app.xml" Id="R368513ab453443c7" /><Relationship Type="http://schemas.openxmlformats.org/officeDocument/2006/relationships/officeDocument" Target="/ppt/presentation.xml" Id="R39706ff940c648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659a788b24429c"/>
  </p:sldMasterIdLst>
  <p:notesMasterIdLst>
    <p:notesMasterId xmlns:r="http://schemas.openxmlformats.org/officeDocument/2006/relationships" r:id="R5079b1c3096643b3"/>
  </p:notesMasterIdLst>
  <p:sldIdLst>
    <p:sldId xmlns:r="http://schemas.openxmlformats.org/officeDocument/2006/relationships" id="256" r:id="Rd030a30ae06e425b"/>
    <p:sldId xmlns:r="http://schemas.openxmlformats.org/officeDocument/2006/relationships" id="257" r:id="R8a4113459c094a64"/>
    <p:sldId xmlns:r="http://schemas.openxmlformats.org/officeDocument/2006/relationships" id="258" r:id="R34cbdbb07e1d4494"/>
    <p:sldId xmlns:r="http://schemas.openxmlformats.org/officeDocument/2006/relationships" id="259" r:id="R421e369a4f364c5d"/>
    <p:sldId xmlns:r="http://schemas.openxmlformats.org/officeDocument/2006/relationships" id="260" r:id="R2fcca08063f345b9"/>
    <p:sldId xmlns:r="http://schemas.openxmlformats.org/officeDocument/2006/relationships" id="261" r:id="R3aff30a07dc7472a"/>
    <p:sldId xmlns:r="http://schemas.openxmlformats.org/officeDocument/2006/relationships" id="262" r:id="R4a5d632d1acc48a6"/>
    <p:sldId xmlns:r="http://schemas.openxmlformats.org/officeDocument/2006/relationships" id="263" r:id="Rb3b56e15c5764ddd"/>
    <p:sldId xmlns:r="http://schemas.openxmlformats.org/officeDocument/2006/relationships" id="264" r:id="R0884a687737540a9"/>
    <p:sldId xmlns:r="http://schemas.openxmlformats.org/officeDocument/2006/relationships" id="265" r:id="Rd40f1e51359d464d"/>
    <p:sldId xmlns:r="http://schemas.openxmlformats.org/officeDocument/2006/relationships" id="266" r:id="R2d2898079f784e05"/>
    <p:sldId xmlns:r="http://schemas.openxmlformats.org/officeDocument/2006/relationships" id="267" r:id="R9d18cdb305874225"/>
    <p:sldId xmlns:r="http://schemas.openxmlformats.org/officeDocument/2006/relationships" id="268" r:id="R322242ee8cc0415d"/>
    <p:sldId xmlns:r="http://schemas.openxmlformats.org/officeDocument/2006/relationships" id="269" r:id="R462b5e0bdd074182"/>
    <p:sldId xmlns:r="http://schemas.openxmlformats.org/officeDocument/2006/relationships" id="270" r:id="Rb0cab436dd654d0c"/>
    <p:sldId xmlns:r="http://schemas.openxmlformats.org/officeDocument/2006/relationships" id="271" r:id="R542726c0ae414b25"/>
    <p:sldId xmlns:r="http://schemas.openxmlformats.org/officeDocument/2006/relationships" id="272" r:id="R4890c3dfaa524518"/>
    <p:sldId xmlns:r="http://schemas.openxmlformats.org/officeDocument/2006/relationships" id="273" r:id="R642b4454797447c2"/>
    <p:sldId xmlns:r="http://schemas.openxmlformats.org/officeDocument/2006/relationships" id="274" r:id="R0f4e4657eb614814"/>
    <p:sldId xmlns:r="http://schemas.openxmlformats.org/officeDocument/2006/relationships" id="275" r:id="Ra231e14fc13148e1"/>
    <p:sldId xmlns:r="http://schemas.openxmlformats.org/officeDocument/2006/relationships" id="276" r:id="R6a65351035604239"/>
    <p:sldId xmlns:r="http://schemas.openxmlformats.org/officeDocument/2006/relationships" id="277" r:id="R4ec5e90a217941a4"/>
    <p:sldId xmlns:r="http://schemas.openxmlformats.org/officeDocument/2006/relationships" id="278" r:id="R69a2090bff534d0b"/>
    <p:sldId xmlns:r="http://schemas.openxmlformats.org/officeDocument/2006/relationships" id="279" r:id="R748a8e4975664e6f"/>
    <p:sldId xmlns:r="http://schemas.openxmlformats.org/officeDocument/2006/relationships" id="280" r:id="Ra836b44dfdfd4a0a"/>
    <p:sldId xmlns:r="http://schemas.openxmlformats.org/officeDocument/2006/relationships" id="281" r:id="Ra8c4c60470534aa8"/>
    <p:sldId xmlns:r="http://schemas.openxmlformats.org/officeDocument/2006/relationships" id="282" r:id="R8197a6fa167b4fb2"/>
    <p:sldId xmlns:r="http://schemas.openxmlformats.org/officeDocument/2006/relationships" id="283" r:id="Rb57486b489fa4474"/>
    <p:sldId xmlns:r="http://schemas.openxmlformats.org/officeDocument/2006/relationships" id="284" r:id="Rd9b41c0551194c4f"/>
    <p:sldId xmlns:r="http://schemas.openxmlformats.org/officeDocument/2006/relationships" id="285" r:id="R3ff8ed0ec191467d"/>
    <p:sldId xmlns:r="http://schemas.openxmlformats.org/officeDocument/2006/relationships" id="286" r:id="Raa78acd298474f80"/>
    <p:sldId xmlns:r="http://schemas.openxmlformats.org/officeDocument/2006/relationships" id="287" r:id="Ra8c4f92876cb46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f0e073da0b423e" /><Relationship Type="http://schemas.openxmlformats.org/officeDocument/2006/relationships/slideMaster" Target="/ppt/slideMasters/slideMaster1.xml" Id="Rc1659a788b24429c" /><Relationship Type="http://schemas.openxmlformats.org/officeDocument/2006/relationships/notesMaster" Target="/ppt/notesMasters/notesMaster1.xml" Id="R5079b1c3096643b3" /><Relationship Type="http://schemas.openxmlformats.org/officeDocument/2006/relationships/presProps" Target="/ppt/presProps.xml" Id="R5994c42c56a14527" /><Relationship Type="http://schemas.openxmlformats.org/officeDocument/2006/relationships/tableStyles" Target="/ppt/tableStyles.xml" Id="R061f280a6e3643c3" /><Relationship Type="http://schemas.openxmlformats.org/officeDocument/2006/relationships/slide" Target="/ppt/slides/slide1.xml" Id="Rd030a30ae06e425b" /><Relationship Type="http://schemas.openxmlformats.org/officeDocument/2006/relationships/slide" Target="/ppt/slides/slide2.xml" Id="R8a4113459c094a64" /><Relationship Type="http://schemas.openxmlformats.org/officeDocument/2006/relationships/slide" Target="/ppt/slides/slide3.xml" Id="R34cbdbb07e1d4494" /><Relationship Type="http://schemas.openxmlformats.org/officeDocument/2006/relationships/slide" Target="/ppt/slides/slide4.xml" Id="R421e369a4f364c5d" /><Relationship Type="http://schemas.openxmlformats.org/officeDocument/2006/relationships/slide" Target="/ppt/slides/slide5.xml" Id="R2fcca08063f345b9" /><Relationship Type="http://schemas.openxmlformats.org/officeDocument/2006/relationships/slide" Target="/ppt/slides/slide6.xml" Id="R3aff30a07dc7472a" /><Relationship Type="http://schemas.openxmlformats.org/officeDocument/2006/relationships/slide" Target="/ppt/slides/slide7.xml" Id="R4a5d632d1acc48a6" /><Relationship Type="http://schemas.openxmlformats.org/officeDocument/2006/relationships/slide" Target="/ppt/slides/slide8.xml" Id="Rb3b56e15c5764ddd" /><Relationship Type="http://schemas.openxmlformats.org/officeDocument/2006/relationships/slide" Target="/ppt/slides/slide9.xml" Id="R0884a687737540a9" /><Relationship Type="http://schemas.openxmlformats.org/officeDocument/2006/relationships/slide" Target="/ppt/slides/slide10.xml" Id="Rd40f1e51359d464d" /><Relationship Type="http://schemas.openxmlformats.org/officeDocument/2006/relationships/slide" Target="/ppt/slides/slide11.xml" Id="R2d2898079f784e05" /><Relationship Type="http://schemas.openxmlformats.org/officeDocument/2006/relationships/slide" Target="/ppt/slides/slide12.xml" Id="R9d18cdb305874225" /><Relationship Type="http://schemas.openxmlformats.org/officeDocument/2006/relationships/slide" Target="/ppt/slides/slide13.xml" Id="R322242ee8cc0415d" /><Relationship Type="http://schemas.openxmlformats.org/officeDocument/2006/relationships/slide" Target="/ppt/slides/slide14.xml" Id="R462b5e0bdd074182" /><Relationship Type="http://schemas.openxmlformats.org/officeDocument/2006/relationships/slide" Target="/ppt/slides/slide15.xml" Id="Rb0cab436dd654d0c" /><Relationship Type="http://schemas.openxmlformats.org/officeDocument/2006/relationships/slide" Target="/ppt/slides/slide16.xml" Id="R542726c0ae414b25" /><Relationship Type="http://schemas.openxmlformats.org/officeDocument/2006/relationships/slide" Target="/ppt/slides/slide17.xml" Id="R4890c3dfaa524518" /><Relationship Type="http://schemas.openxmlformats.org/officeDocument/2006/relationships/slide" Target="/ppt/slides/slide18.xml" Id="R642b4454797447c2" /><Relationship Type="http://schemas.openxmlformats.org/officeDocument/2006/relationships/slide" Target="/ppt/slides/slide19.xml" Id="R0f4e4657eb614814" /><Relationship Type="http://schemas.openxmlformats.org/officeDocument/2006/relationships/slide" Target="/ppt/slides/slide20.xml" Id="Ra231e14fc13148e1" /><Relationship Type="http://schemas.openxmlformats.org/officeDocument/2006/relationships/slide" Target="/ppt/slides/slide21.xml" Id="R6a65351035604239" /><Relationship Type="http://schemas.openxmlformats.org/officeDocument/2006/relationships/slide" Target="/ppt/slides/slide22.xml" Id="R4ec5e90a217941a4" /><Relationship Type="http://schemas.openxmlformats.org/officeDocument/2006/relationships/slide" Target="/ppt/slides/slide23.xml" Id="R69a2090bff534d0b" /><Relationship Type="http://schemas.openxmlformats.org/officeDocument/2006/relationships/slide" Target="/ppt/slides/slide24.xml" Id="R748a8e4975664e6f" /><Relationship Type="http://schemas.openxmlformats.org/officeDocument/2006/relationships/slide" Target="/ppt/slides/slide25.xml" Id="Ra836b44dfdfd4a0a" /><Relationship Type="http://schemas.openxmlformats.org/officeDocument/2006/relationships/slide" Target="/ppt/slides/slide26.xml" Id="Ra8c4c60470534aa8" /><Relationship Type="http://schemas.openxmlformats.org/officeDocument/2006/relationships/slide" Target="/ppt/slides/slide27.xml" Id="R8197a6fa167b4fb2" /><Relationship Type="http://schemas.openxmlformats.org/officeDocument/2006/relationships/slide" Target="/ppt/slides/slide28.xml" Id="Rb57486b489fa4474" /><Relationship Type="http://schemas.openxmlformats.org/officeDocument/2006/relationships/slide" Target="/ppt/slides/slide29.xml" Id="Rd9b41c0551194c4f" /><Relationship Type="http://schemas.openxmlformats.org/officeDocument/2006/relationships/slide" Target="/ppt/slides/slide30.xml" Id="R3ff8ed0ec191467d" /><Relationship Type="http://schemas.openxmlformats.org/officeDocument/2006/relationships/slide" Target="/ppt/slides/slide31.xml" Id="Raa78acd298474f80" /><Relationship Type="http://schemas.openxmlformats.org/officeDocument/2006/relationships/slide" Target="/ppt/slides/slide32.xml" Id="Ra8c4f92876cb46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628ba0880d42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83bdbf693f42c7" /><Relationship Type="http://schemas.openxmlformats.org/officeDocument/2006/relationships/notesMaster" Target="/ppt/notesMasters/notesMaster1.xml" Id="R9dbcddf06d544a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09be41f84847f1" /><Relationship Type="http://schemas.openxmlformats.org/officeDocument/2006/relationships/notesMaster" Target="/ppt/notesMasters/notesMaster1.xml" Id="R195ed83984f948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8dfb4eafc44b89" /><Relationship Type="http://schemas.openxmlformats.org/officeDocument/2006/relationships/notesMaster" Target="/ppt/notesMasters/notesMaster1.xml" Id="R4bce6bc9151c4c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963664fd694a65" /><Relationship Type="http://schemas.openxmlformats.org/officeDocument/2006/relationships/notesMaster" Target="/ppt/notesMasters/notesMaster1.xml" Id="R31b84b5a408145e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b0cc401ed14467" /><Relationship Type="http://schemas.openxmlformats.org/officeDocument/2006/relationships/notesMaster" Target="/ppt/notesMasters/notesMaster1.xml" Id="R4f05433c769741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68ec688d9543e9" /><Relationship Type="http://schemas.openxmlformats.org/officeDocument/2006/relationships/notesMaster" Target="/ppt/notesMasters/notesMaster1.xml" Id="R5e40cba023794e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a679aa5e6e4fa9" /><Relationship Type="http://schemas.openxmlformats.org/officeDocument/2006/relationships/notesMaster" Target="/ppt/notesMasters/notesMaster1.xml" Id="Rae9a79959e064b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d6868143d14c71" /><Relationship Type="http://schemas.openxmlformats.org/officeDocument/2006/relationships/notesMaster" Target="/ppt/notesMasters/notesMaster1.xml" Id="Rf8dbdf8e5a7349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38838d532745af" /><Relationship Type="http://schemas.openxmlformats.org/officeDocument/2006/relationships/notesMaster" Target="/ppt/notesMasters/notesMaster1.xml" Id="Re3795d2de6aa43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96f051fe2f47fc" /><Relationship Type="http://schemas.openxmlformats.org/officeDocument/2006/relationships/notesMaster" Target="/ppt/notesMasters/notesMaster1.xml" Id="Rb5597494603846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e62fb09e1b94cb4" /><Relationship Type="http://schemas.openxmlformats.org/officeDocument/2006/relationships/notesMaster" Target="/ppt/notesMasters/notesMaster1.xml" Id="R2420a551ddba4f8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45d791ea0a74ed8" /><Relationship Type="http://schemas.openxmlformats.org/officeDocument/2006/relationships/notesMaster" Target="/ppt/notesMasters/notesMaster1.xml" Id="Re1303dc224894f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739d41429a4722" /><Relationship Type="http://schemas.openxmlformats.org/officeDocument/2006/relationships/notesMaster" Target="/ppt/notesMasters/notesMaster1.xml" Id="R6aab20de0d4b442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49e9777e1634eae" /><Relationship Type="http://schemas.openxmlformats.org/officeDocument/2006/relationships/notesMaster" Target="/ppt/notesMasters/notesMaster1.xml" Id="Ra149b3d2399f46a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3b9480039d4482" /><Relationship Type="http://schemas.openxmlformats.org/officeDocument/2006/relationships/notesMaster" Target="/ppt/notesMasters/notesMaster1.xml" Id="R1e4dd7548f6a47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608b6ee7d934a83" /><Relationship Type="http://schemas.openxmlformats.org/officeDocument/2006/relationships/notesMaster" Target="/ppt/notesMasters/notesMaster1.xml" Id="Raa546bd2d9e24ae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7083409707a477b" /><Relationship Type="http://schemas.openxmlformats.org/officeDocument/2006/relationships/notesMaster" Target="/ppt/notesMasters/notesMaster1.xml" Id="Rf6c268f8f9bf4cd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3df8180fb39413f" /><Relationship Type="http://schemas.openxmlformats.org/officeDocument/2006/relationships/notesMaster" Target="/ppt/notesMasters/notesMaster1.xml" Id="Rd7d7ac95b3cf454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a7ba9ee0d584a84" /><Relationship Type="http://schemas.openxmlformats.org/officeDocument/2006/relationships/notesMaster" Target="/ppt/notesMasters/notesMaster1.xml" Id="R5779663cd2d04f6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99f0ba1f5f4450e" /><Relationship Type="http://schemas.openxmlformats.org/officeDocument/2006/relationships/notesMaster" Target="/ppt/notesMasters/notesMaster1.xml" Id="R4eea7ba107124a9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43380c05131436b" /><Relationship Type="http://schemas.openxmlformats.org/officeDocument/2006/relationships/notesMaster" Target="/ppt/notesMasters/notesMaster1.xml" Id="R45f70a95db214fb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b268c0df2294b43" /><Relationship Type="http://schemas.openxmlformats.org/officeDocument/2006/relationships/notesMaster" Target="/ppt/notesMasters/notesMaster1.xml" Id="Rf50c11c96ec8411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e81bcace971425e" /><Relationship Type="http://schemas.openxmlformats.org/officeDocument/2006/relationships/notesMaster" Target="/ppt/notesMasters/notesMaster1.xml" Id="R7d1f5bbd6c63438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123473afc0942c1" /><Relationship Type="http://schemas.openxmlformats.org/officeDocument/2006/relationships/notesMaster" Target="/ppt/notesMasters/notesMaster1.xml" Id="Rd5c746a2e9e1498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a59e475dd074dae" /><Relationship Type="http://schemas.openxmlformats.org/officeDocument/2006/relationships/notesMaster" Target="/ppt/notesMasters/notesMaster1.xml" Id="R575d070a9a7d4ee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9a822b2d7d84c09" /><Relationship Type="http://schemas.openxmlformats.org/officeDocument/2006/relationships/notesMaster" Target="/ppt/notesMasters/notesMaster1.xml" Id="R77637b26a621495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246754d5c7a438b" /><Relationship Type="http://schemas.openxmlformats.org/officeDocument/2006/relationships/notesMaster" Target="/ppt/notesMasters/notesMaster1.xml" Id="Re9bc443afc57467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d46265bc972411f" /><Relationship Type="http://schemas.openxmlformats.org/officeDocument/2006/relationships/notesMaster" Target="/ppt/notesMasters/notesMaster1.xml" Id="Rbb488fc3358d41e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d8b913537864502" /><Relationship Type="http://schemas.openxmlformats.org/officeDocument/2006/relationships/notesMaster" Target="/ppt/notesMasters/notesMaster1.xml" Id="Rda73f158a796404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2d7bc8e794247a6" /><Relationship Type="http://schemas.openxmlformats.org/officeDocument/2006/relationships/notesMaster" Target="/ppt/notesMasters/notesMaster1.xml" Id="Rf9e1afff3d44429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ecfa3f84f1c4d5b" /><Relationship Type="http://schemas.openxmlformats.org/officeDocument/2006/relationships/notesMaster" Target="/ppt/notesMasters/notesMaster1.xml" Id="Raf3c698dd15243a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14188164d5541b0" /><Relationship Type="http://schemas.openxmlformats.org/officeDocument/2006/relationships/notesMaster" Target="/ppt/notesMasters/notesMaster1.xml" Id="R06038e5216c047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8dc41338214da5" /><Relationship Type="http://schemas.openxmlformats.org/officeDocument/2006/relationships/image" Target="/ppt/media/image.png" Id="R889a871766314a8d" /><Relationship Type="http://schemas.openxmlformats.org/officeDocument/2006/relationships/image" Target="/ppt/media/image2.png" Id="Rf7113f3eef68425f" /><Relationship Type="http://schemas.openxmlformats.org/officeDocument/2006/relationships/image" Target="/ppt/media/image.jpeg" Id="R3999ceeb267f4f6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604f72064143e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89a871766314a8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7113f3eef68425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9ceeb267f4f6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6efd68373547e1" /><Relationship Type="http://schemas.openxmlformats.org/officeDocument/2006/relationships/slideLayout" Target="/ppt/slideLayouts/slideLayout1.xml" Id="Rc08698057d734ed1" /><Relationship Type="http://schemas.openxmlformats.org/officeDocument/2006/relationships/slideLayout" Target="/ppt/slideLayouts/slideLayout2.xml" Id="R5f4886d39e4d42d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8698057d734ed1"/>
    <p:sldLayoutId xmlns:r="http://schemas.openxmlformats.org/officeDocument/2006/relationships" id="2147483650" r:id="R5f4886d39e4d42d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3ce50b8ed94e4d" /><Relationship Type="http://schemas.openxmlformats.org/officeDocument/2006/relationships/notesSlide" Target="/ppt/notesSlides/notesSlide1.xml" Id="Ra785f381442243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7a46cadcb44f59" /><Relationship Type="http://schemas.openxmlformats.org/officeDocument/2006/relationships/notesSlide" Target="/ppt/notesSlides/notesSlide2.xml" Id="R2af75debffd54d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2e4a00bfca475d" /><Relationship Type="http://schemas.openxmlformats.org/officeDocument/2006/relationships/notesSlide" Target="/ppt/notesSlides/notesSlide3.xml" Id="R98727551eb9b4f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610494be7e4cfe" /><Relationship Type="http://schemas.openxmlformats.org/officeDocument/2006/relationships/notesSlide" Target="/ppt/notesSlides/notesSlide4.xml" Id="Ra2750852f65b4b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cb44aa7d55448f" /><Relationship Type="http://schemas.openxmlformats.org/officeDocument/2006/relationships/notesSlide" Target="/ppt/notesSlides/notesSlide5.xml" Id="R751dfd92b87f4c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be3ae1a6f54b16" /><Relationship Type="http://schemas.openxmlformats.org/officeDocument/2006/relationships/notesSlide" Target="/ppt/notesSlides/notesSlide6.xml" Id="R7e99fb87deb140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c0a09f977d417c" /><Relationship Type="http://schemas.openxmlformats.org/officeDocument/2006/relationships/notesSlide" Target="/ppt/notesSlides/notesSlide7.xml" Id="Rb2cd9d0c399449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7c1e1bd1894b30" /><Relationship Type="http://schemas.openxmlformats.org/officeDocument/2006/relationships/notesSlide" Target="/ppt/notesSlides/notesSlide8.xml" Id="R95fca9add5e54c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815536c3014405" /><Relationship Type="http://schemas.openxmlformats.org/officeDocument/2006/relationships/notesSlide" Target="/ppt/notesSlides/notesSlide9.xml" Id="R976c655733e845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d0597fdae141a9" /><Relationship Type="http://schemas.openxmlformats.org/officeDocument/2006/relationships/notesSlide" Target="/ppt/notesSlides/notesSlide10.xml" Id="R81712f3f8e374e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47e974d89f40c3" /><Relationship Type="http://schemas.openxmlformats.org/officeDocument/2006/relationships/notesSlide" Target="/ppt/notesSlides/notesSlide11.xml" Id="R7eabc7407a7246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b79f2edb2c4095" /><Relationship Type="http://schemas.openxmlformats.org/officeDocument/2006/relationships/notesSlide" Target="/ppt/notesSlides/notesSlide12.xml" Id="Rc0103e44afa54c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54cca459a346ea" /><Relationship Type="http://schemas.openxmlformats.org/officeDocument/2006/relationships/notesSlide" Target="/ppt/notesSlides/notesSlide13.xml" Id="Raf690ce0906c4f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953f9f542d4432" /><Relationship Type="http://schemas.openxmlformats.org/officeDocument/2006/relationships/notesSlide" Target="/ppt/notesSlides/notesSlide14.xml" Id="Rc68936ff781b459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cb840cf06a4159" /><Relationship Type="http://schemas.openxmlformats.org/officeDocument/2006/relationships/notesSlide" Target="/ppt/notesSlides/notesSlide15.xml" Id="R95b6e7106cff4ed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7db33b693a40b1" /><Relationship Type="http://schemas.openxmlformats.org/officeDocument/2006/relationships/notesSlide" Target="/ppt/notesSlides/notesSlide16.xml" Id="Racc5bd217ba3435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069b64f62347eb" /><Relationship Type="http://schemas.openxmlformats.org/officeDocument/2006/relationships/notesSlide" Target="/ppt/notesSlides/notesSlide17.xml" Id="Rc05abf51cb85406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19816e8fb94aee" /><Relationship Type="http://schemas.openxmlformats.org/officeDocument/2006/relationships/notesSlide" Target="/ppt/notesSlides/notesSlide18.xml" Id="Rd230c12f4fad4fb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1b3f17334b4434" /><Relationship Type="http://schemas.openxmlformats.org/officeDocument/2006/relationships/notesSlide" Target="/ppt/notesSlides/notesSlide19.xml" Id="R77a16109193f4e0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efbbcb031c4feb" /><Relationship Type="http://schemas.openxmlformats.org/officeDocument/2006/relationships/notesSlide" Target="/ppt/notesSlides/notesSlide20.xml" Id="R2b4dfe8a2788444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38f8337451445a" /><Relationship Type="http://schemas.openxmlformats.org/officeDocument/2006/relationships/notesSlide" Target="/ppt/notesSlides/notesSlide21.xml" Id="Rde90473035cb4cf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2cb0a35b1f484b" /><Relationship Type="http://schemas.openxmlformats.org/officeDocument/2006/relationships/notesSlide" Target="/ppt/notesSlides/notesSlide22.xml" Id="R4cda90be9328488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032d152d42479e" /><Relationship Type="http://schemas.openxmlformats.org/officeDocument/2006/relationships/notesSlide" Target="/ppt/notesSlides/notesSlide23.xml" Id="R7da71a44cb5749c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7b9c1743954127" /><Relationship Type="http://schemas.openxmlformats.org/officeDocument/2006/relationships/notesSlide" Target="/ppt/notesSlides/notesSlide24.xml" Id="R98c078cf0f4144c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a184dcceff4c9f" /><Relationship Type="http://schemas.openxmlformats.org/officeDocument/2006/relationships/notesSlide" Target="/ppt/notesSlides/notesSlide25.xml" Id="R94608f938e9b42b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d8f53e98c84f9a" /><Relationship Type="http://schemas.openxmlformats.org/officeDocument/2006/relationships/notesSlide" Target="/ppt/notesSlides/notesSlide26.xml" Id="Rba99400f0ed046b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7fa9f158a14735" /><Relationship Type="http://schemas.openxmlformats.org/officeDocument/2006/relationships/notesSlide" Target="/ppt/notesSlides/notesSlide27.xml" Id="R83fd06492c1441c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d6dd8764bd4bf8" /><Relationship Type="http://schemas.openxmlformats.org/officeDocument/2006/relationships/notesSlide" Target="/ppt/notesSlides/notesSlide28.xml" Id="R559b95e8bdad4a0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89a0473d5b423e" /><Relationship Type="http://schemas.openxmlformats.org/officeDocument/2006/relationships/notesSlide" Target="/ppt/notesSlides/notesSlide29.xml" Id="Rc9fa82ad5916451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77988fba414e02" /><Relationship Type="http://schemas.openxmlformats.org/officeDocument/2006/relationships/notesSlide" Target="/ppt/notesSlides/notesSlide30.xml" Id="Ref6d14523a7944b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b0bcdea5be45d3" /><Relationship Type="http://schemas.openxmlformats.org/officeDocument/2006/relationships/notesSlide" Target="/ppt/notesSlides/notesSlide31.xml" Id="Rb68baf58f0d8414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6af55c87914471" /><Relationship Type="http://schemas.openxmlformats.org/officeDocument/2006/relationships/notesSlide" Target="/ppt/notesSlides/notesSlide32.xml" Id="Rbc9833239c7249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  |  John 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「你們心裏不要憂愁；你們信神，也當信我。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your heart be troubled: ye believe in God, believe also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  |  John 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在我父的家裏有許多住處；若是沒有，我就早已告訴你們了。我去原是為你們預備地方去。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my Father’s house are many mansions: if it were not so, I would have told you. I go to prepare a place for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14:3  |  John 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我若去為你們預備了地方，就必再來接你們到我那裏去，我在哪裏，叫你們也在那裏。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I go and prepare a place for you, I will come again, and receive you unto myself; that where I am, there ye may be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14:4  |  John 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我往哪裏去，你們知道；那條路，你們也知道。」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whither I go ye know, and the way ye know.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14:5  |  John 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多馬對他說：「主啊，我們不知道你往哪裏去，怎麼知道那條路呢？」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Thomas saith unto him, Lord, we know not whither thou goest; and how can we know the way?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14:6  |  John 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耶穌說：「我就是道路、真理、生命；若不藉着我，沒有人能到父那裏去。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him, I am the way, the truth, and the life: no man cometh unto the Father, but by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14:7  |  John 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你們若認識我，也就認識我的父。從今以後，你們認識他，並且已經看見他。」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had known me, ye should have known my Father also: and from henceforth ye know him, and have seen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14:8  |  John 14:8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腓力對他說：「求主將父顯給我們看，我們就知足了。」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Philip saith unto him, Lord, shew us the Father, and it sufficeth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14:9  |  John 14:9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耶穌對他說：「腓力，我與你們同在這樣長久，你還不認識我嗎？人看見了我，就是看見了父；你怎麼說『將父顯給我們看』呢？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him, Have I been so long time with you, and yet hast thou not known me, Philip? he that hath seen me hath seen the Father; and how sayest thou then, Shew us the Father?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14:10  |  John 14:10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我在父裏面，父在我裏面，你不信嗎？我對你們所說的話，不是憑着自己說的，乃是住在我裏面的父做他自己的事。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Believest thou not that I am in the Father, and the Father in me? the words that I speak unto you I speak not of myself: but the Father that dwelleth in me, he doeth the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14:11  |  John 14:11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你們當信我，我在父裏面，父在我裏面；即或不信，也當因我所做的事信我。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Believe me that I am in the Father, and the Father in me: or else believe me for the very works’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14:12  |  John 14:12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我實實在在地告訴你們，我所做的事，信我的人也要做，並且要做比這更大的事，因為我往父那裏去。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Verily, verily, I say unto you, He that believeth on me, the works that I do shall he do also; and greater works than these shall he do; because I go unto my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14:13  |  John 14:13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你們奉我的名無論求甚麼，我必成就，叫父因兒子得榮耀。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whatsoever ye shall ask in my name, that will I do, that the Father may be glorified in the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14:14  |  John 14:14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你們若奉我的名求甚麼，我必成就。」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shall ask any thing in my name, I will do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14:15  |  John 14:15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「你們若愛我，就必遵守我的命令。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love me, keep my commandments.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14:16  |  John 14:16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我要求父，父就另外賜給你們一位保惠師，叫他永遠與你們同在，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pray the Father, and he shall give you another Comforter, that he may abide with you for ever;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14:17  |  John 14:17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就是真理的[聖]靈，乃世人不能接受的；因為不見他，也不認識他。你們卻認識他，因他常與你們同在，也要在你們裏面。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the Spirit of truth; whom the world cannot receive, because it seeth him not, neither knoweth him: but ye know him; for he dwelleth with you, and shall be in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14:18  |  John 14:18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我不撇下你們為孤兒，我必到你們這裏來。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leave you comfortless: I will come 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14:19  |  John 14:19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還有不多的時候，世人不再看見我，你們卻看見我；因為我活着，你們也要活着。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a little while, and the world seeth me no more; but ye see me: because I live, ye shall live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14:20  |  John 14:20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到那日，你們就知道我在父裏面，你們在我裏面，我也在你們裏面。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that day ye shall know that I am in my Father, and ye in me, and I in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14:21  |  John 14:21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有了我的命令又遵守的，這人就是愛我的；愛我的必蒙我父愛他，我也要愛他，並且要向他顯現。」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my commandments, and keepeth them, he it is that loveth me: and he that loveth me shall be loved of my Father, and I will love him, and will manifest myself 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14:22  |  John 14:22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猶大（不是加略人猶大）問耶穌說：「主啊，為甚麼要向我們顯現，不向世人顯現呢？」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Judas saith unto him, not Iscariot, Lord, how is it that thou wilt manifest thyself unto us, and not unto the world?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14:23  |  John 14:23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耶穌回答說：「人若愛我，就必遵守我的道；我父也必愛他，並且我們要到他那裏去，與他同住。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and said unto him, If a man love me, he will keep my words: and my Father will love him, and we will come unto him, and make our abode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14:24  |  John 14:24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不愛我的人就不遵守我的道。你們所聽見的道不是我的，乃是差我來之父的道。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loveth me not keepeth not my sayings: and the word which ye hear is not mine, but the Father’s which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14:25  |  John 14:25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「我還與你們同住的時候，已將這些話對你們說了。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have I spoken unto you, being yet present with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14:26  |  John 14:26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但保惠師，就是父因我的名所要差來的聖靈，他要將一切的事指教你們，並且要叫你們想起我對你們所說的一切話。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Comforter, which is the Holy Ghost, whom the Father will send in my name, he shall teach you all things, and bring all things to your remembrance, whatsoever I have said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14:27  |  John 14:27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我留下平安給你們；我將我的平安賜給你們。我所賜的，不像世人所賜的。你們心裏不要憂愁，也不要膽怯。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Peace I leave with you, my peace I give unto you: not as the world giveth, give I unto you. Let not your heart be troubled, neither let it be afraid.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14:28  |  John 14:28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你們聽見我對你們說了，我去還要到你們這裏來。你們若愛我，因我到父那裏去，就必喜樂，因為父是比我大的。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have heard how I said unto you, I go away, and come again unto you. If ye loved me, ye would rejoice, because I said, I go unto the Father: for my Father is greater than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14:29  |  John 14:29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現在事情還沒有成就，我預先告訴你們，叫你們到事情成就的時候就可以信。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I have told you before it come to pass, that, when it is come to pass, ye might believe.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14:30  |  John 14:30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以後我不再和你們多說話，因為這世界的王將到。他在我裏面是毫無所有；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Hereafter I will not talk much with you: for the prince of this world cometh, and hath nothing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14:31  |  John 14:31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但要叫世人知道我愛父，並且父怎樣吩咐我，我就怎樣行。起來，我們走吧！」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that the world may know that I love the Father; and as the Father gave me commandment, even so I do. Arise, let us go hence.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2026-08-30T06:50:14.5200000Z</dcterms:created>
  <dcterms:modified xsi:type="dcterms:W3CDTF">2026-08-30T06:50:14.5200000Z</dcterms:modified>
</coreProperties>
</file>