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37c5eec64e241ac" /><Relationship Type="http://schemas.openxmlformats.org/officeDocument/2006/relationships/extended-properties" Target="/docProps/app.xml" Id="R8e264b0f48f74f13" /><Relationship Type="http://schemas.openxmlformats.org/officeDocument/2006/relationships/officeDocument" Target="/ppt/presentation.xml" Id="R3ff3eb90a50d44a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7de5196b0db42b6"/>
  </p:sldMasterIdLst>
  <p:notesMasterIdLst>
    <p:notesMasterId xmlns:r="http://schemas.openxmlformats.org/officeDocument/2006/relationships" r:id="R3bfb3b03b7ee4bf2"/>
  </p:notesMasterIdLst>
  <p:sldIdLst>
    <p:sldId xmlns:r="http://schemas.openxmlformats.org/officeDocument/2006/relationships" id="256" r:id="R177cd0924af04bb5"/>
    <p:sldId xmlns:r="http://schemas.openxmlformats.org/officeDocument/2006/relationships" id="257" r:id="Re844a3deccbf42eb"/>
    <p:sldId xmlns:r="http://schemas.openxmlformats.org/officeDocument/2006/relationships" id="258" r:id="R0083a28d4a2d49c0"/>
    <p:sldId xmlns:r="http://schemas.openxmlformats.org/officeDocument/2006/relationships" id="259" r:id="R5d2474e9aa514b85"/>
    <p:sldId xmlns:r="http://schemas.openxmlformats.org/officeDocument/2006/relationships" id="260" r:id="Rf2f5902f4b414205"/>
    <p:sldId xmlns:r="http://schemas.openxmlformats.org/officeDocument/2006/relationships" id="261" r:id="R0a25336c28c94a0e"/>
    <p:sldId xmlns:r="http://schemas.openxmlformats.org/officeDocument/2006/relationships" id="262" r:id="R5e8377851e3243b6"/>
    <p:sldId xmlns:r="http://schemas.openxmlformats.org/officeDocument/2006/relationships" id="263" r:id="R6045d0f88b3c4333"/>
    <p:sldId xmlns:r="http://schemas.openxmlformats.org/officeDocument/2006/relationships" id="264" r:id="R7739b36d111f4a13"/>
    <p:sldId xmlns:r="http://schemas.openxmlformats.org/officeDocument/2006/relationships" id="265" r:id="Rc5cc7ecedd824aef"/>
    <p:sldId xmlns:r="http://schemas.openxmlformats.org/officeDocument/2006/relationships" id="266" r:id="R4c5048447a374970"/>
    <p:sldId xmlns:r="http://schemas.openxmlformats.org/officeDocument/2006/relationships" id="267" r:id="R40581762585a4feb"/>
    <p:sldId xmlns:r="http://schemas.openxmlformats.org/officeDocument/2006/relationships" id="268" r:id="R3424c0515d9c4457"/>
    <p:sldId xmlns:r="http://schemas.openxmlformats.org/officeDocument/2006/relationships" id="269" r:id="R7abb0cdf226b42d9"/>
    <p:sldId xmlns:r="http://schemas.openxmlformats.org/officeDocument/2006/relationships" id="270" r:id="Rc2d3337fbebc4752"/>
    <p:sldId xmlns:r="http://schemas.openxmlformats.org/officeDocument/2006/relationships" id="271" r:id="R5bcc3a7ea36b40ce"/>
    <p:sldId xmlns:r="http://schemas.openxmlformats.org/officeDocument/2006/relationships" id="272" r:id="R6765057bc2f64f63"/>
    <p:sldId xmlns:r="http://schemas.openxmlformats.org/officeDocument/2006/relationships" id="273" r:id="R699de32935a94b98"/>
    <p:sldId xmlns:r="http://schemas.openxmlformats.org/officeDocument/2006/relationships" id="274" r:id="R3e945009bf34427d"/>
    <p:sldId xmlns:r="http://schemas.openxmlformats.org/officeDocument/2006/relationships" id="275" r:id="R28887aa36acd4f81"/>
    <p:sldId xmlns:r="http://schemas.openxmlformats.org/officeDocument/2006/relationships" id="276" r:id="R43505f8ec36e44e8"/>
    <p:sldId xmlns:r="http://schemas.openxmlformats.org/officeDocument/2006/relationships" id="277" r:id="Rbc3694f0a2c344dc"/>
    <p:sldId xmlns:r="http://schemas.openxmlformats.org/officeDocument/2006/relationships" id="278" r:id="Rd52b3579e3914884"/>
    <p:sldId xmlns:r="http://schemas.openxmlformats.org/officeDocument/2006/relationships" id="279" r:id="Rae41e56503eb4e27"/>
    <p:sldId xmlns:r="http://schemas.openxmlformats.org/officeDocument/2006/relationships" id="280" r:id="R36259ea1747d412e"/>
    <p:sldId xmlns:r="http://schemas.openxmlformats.org/officeDocument/2006/relationships" id="281" r:id="R004f6af328d4455b"/>
    <p:sldId xmlns:r="http://schemas.openxmlformats.org/officeDocument/2006/relationships" id="282" r:id="R47f08869a6ff43df"/>
    <p:sldId xmlns:r="http://schemas.openxmlformats.org/officeDocument/2006/relationships" id="283" r:id="Rae5876f5aa284931"/>
    <p:sldId xmlns:r="http://schemas.openxmlformats.org/officeDocument/2006/relationships" id="284" r:id="R3d9192481ea84acf"/>
    <p:sldId xmlns:r="http://schemas.openxmlformats.org/officeDocument/2006/relationships" id="285" r:id="Rbef4d3fcb0b54285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82be0e1cfa143b4" /><Relationship Type="http://schemas.openxmlformats.org/officeDocument/2006/relationships/slideMaster" Target="/ppt/slideMasters/slideMaster1.xml" Id="Rf7de5196b0db42b6" /><Relationship Type="http://schemas.openxmlformats.org/officeDocument/2006/relationships/notesMaster" Target="/ppt/notesMasters/notesMaster1.xml" Id="R3bfb3b03b7ee4bf2" /><Relationship Type="http://schemas.openxmlformats.org/officeDocument/2006/relationships/presProps" Target="/ppt/presProps.xml" Id="Rb6902b2cbd094658" /><Relationship Type="http://schemas.openxmlformats.org/officeDocument/2006/relationships/tableStyles" Target="/ppt/tableStyles.xml" Id="R01212d00d7134da3" /><Relationship Type="http://schemas.openxmlformats.org/officeDocument/2006/relationships/slide" Target="/ppt/slides/slide1.xml" Id="R177cd0924af04bb5" /><Relationship Type="http://schemas.openxmlformats.org/officeDocument/2006/relationships/slide" Target="/ppt/slides/slide2.xml" Id="Re844a3deccbf42eb" /><Relationship Type="http://schemas.openxmlformats.org/officeDocument/2006/relationships/slide" Target="/ppt/slides/slide3.xml" Id="R0083a28d4a2d49c0" /><Relationship Type="http://schemas.openxmlformats.org/officeDocument/2006/relationships/slide" Target="/ppt/slides/slide4.xml" Id="R5d2474e9aa514b85" /><Relationship Type="http://schemas.openxmlformats.org/officeDocument/2006/relationships/slide" Target="/ppt/slides/slide5.xml" Id="Rf2f5902f4b414205" /><Relationship Type="http://schemas.openxmlformats.org/officeDocument/2006/relationships/slide" Target="/ppt/slides/slide6.xml" Id="R0a25336c28c94a0e" /><Relationship Type="http://schemas.openxmlformats.org/officeDocument/2006/relationships/slide" Target="/ppt/slides/slide7.xml" Id="R5e8377851e3243b6" /><Relationship Type="http://schemas.openxmlformats.org/officeDocument/2006/relationships/slide" Target="/ppt/slides/slide8.xml" Id="R6045d0f88b3c4333" /><Relationship Type="http://schemas.openxmlformats.org/officeDocument/2006/relationships/slide" Target="/ppt/slides/slide9.xml" Id="R7739b36d111f4a13" /><Relationship Type="http://schemas.openxmlformats.org/officeDocument/2006/relationships/slide" Target="/ppt/slides/slide10.xml" Id="Rc5cc7ecedd824aef" /><Relationship Type="http://schemas.openxmlformats.org/officeDocument/2006/relationships/slide" Target="/ppt/slides/slide11.xml" Id="R4c5048447a374970" /><Relationship Type="http://schemas.openxmlformats.org/officeDocument/2006/relationships/slide" Target="/ppt/slides/slide12.xml" Id="R40581762585a4feb" /><Relationship Type="http://schemas.openxmlformats.org/officeDocument/2006/relationships/slide" Target="/ppt/slides/slide13.xml" Id="R3424c0515d9c4457" /><Relationship Type="http://schemas.openxmlformats.org/officeDocument/2006/relationships/slide" Target="/ppt/slides/slide14.xml" Id="R7abb0cdf226b42d9" /><Relationship Type="http://schemas.openxmlformats.org/officeDocument/2006/relationships/slide" Target="/ppt/slides/slide15.xml" Id="Rc2d3337fbebc4752" /><Relationship Type="http://schemas.openxmlformats.org/officeDocument/2006/relationships/slide" Target="/ppt/slides/slide16.xml" Id="R5bcc3a7ea36b40ce" /><Relationship Type="http://schemas.openxmlformats.org/officeDocument/2006/relationships/slide" Target="/ppt/slides/slide17.xml" Id="R6765057bc2f64f63" /><Relationship Type="http://schemas.openxmlformats.org/officeDocument/2006/relationships/slide" Target="/ppt/slides/slide18.xml" Id="R699de32935a94b98" /><Relationship Type="http://schemas.openxmlformats.org/officeDocument/2006/relationships/slide" Target="/ppt/slides/slide19.xml" Id="R3e945009bf34427d" /><Relationship Type="http://schemas.openxmlformats.org/officeDocument/2006/relationships/slide" Target="/ppt/slides/slide20.xml" Id="R28887aa36acd4f81" /><Relationship Type="http://schemas.openxmlformats.org/officeDocument/2006/relationships/slide" Target="/ppt/slides/slide21.xml" Id="R43505f8ec36e44e8" /><Relationship Type="http://schemas.openxmlformats.org/officeDocument/2006/relationships/slide" Target="/ppt/slides/slide22.xml" Id="Rbc3694f0a2c344dc" /><Relationship Type="http://schemas.openxmlformats.org/officeDocument/2006/relationships/slide" Target="/ppt/slides/slide23.xml" Id="Rd52b3579e3914884" /><Relationship Type="http://schemas.openxmlformats.org/officeDocument/2006/relationships/slide" Target="/ppt/slides/slide24.xml" Id="Rae41e56503eb4e27" /><Relationship Type="http://schemas.openxmlformats.org/officeDocument/2006/relationships/slide" Target="/ppt/slides/slide25.xml" Id="R36259ea1747d412e" /><Relationship Type="http://schemas.openxmlformats.org/officeDocument/2006/relationships/slide" Target="/ppt/slides/slide26.xml" Id="R004f6af328d4455b" /><Relationship Type="http://schemas.openxmlformats.org/officeDocument/2006/relationships/slide" Target="/ppt/slides/slide27.xml" Id="R47f08869a6ff43df" /><Relationship Type="http://schemas.openxmlformats.org/officeDocument/2006/relationships/slide" Target="/ppt/slides/slide28.xml" Id="Rae5876f5aa284931" /><Relationship Type="http://schemas.openxmlformats.org/officeDocument/2006/relationships/slide" Target="/ppt/slides/slide29.xml" Id="R3d9192481ea84acf" /><Relationship Type="http://schemas.openxmlformats.org/officeDocument/2006/relationships/slide" Target="/ppt/slides/slide30.xml" Id="Rbef4d3fcb0b5428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621b6cbc6dc46a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c366d11aafe4325" /><Relationship Type="http://schemas.openxmlformats.org/officeDocument/2006/relationships/notesMaster" Target="/ppt/notesMasters/notesMaster1.xml" Id="R3d9b7c5e003d4c4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a13a04b431c4776" /><Relationship Type="http://schemas.openxmlformats.org/officeDocument/2006/relationships/notesMaster" Target="/ppt/notesMasters/notesMaster1.xml" Id="R5b7f6a15ac88463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2eb8eb033364f08" /><Relationship Type="http://schemas.openxmlformats.org/officeDocument/2006/relationships/notesMaster" Target="/ppt/notesMasters/notesMaster1.xml" Id="R0cff431cd7e74a6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5da459c5e76495a" /><Relationship Type="http://schemas.openxmlformats.org/officeDocument/2006/relationships/notesMaster" Target="/ppt/notesMasters/notesMaster1.xml" Id="Rac112df7c40e495d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2dd4d6af4f84028" /><Relationship Type="http://schemas.openxmlformats.org/officeDocument/2006/relationships/notesMaster" Target="/ppt/notesMasters/notesMaster1.xml" Id="R60c2649e193a4ae7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4fda7255c854df1" /><Relationship Type="http://schemas.openxmlformats.org/officeDocument/2006/relationships/notesMaster" Target="/ppt/notesMasters/notesMaster1.xml" Id="R2a81a2553d7d480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9e6fa21ff12048a8" /><Relationship Type="http://schemas.openxmlformats.org/officeDocument/2006/relationships/notesMaster" Target="/ppt/notesMasters/notesMaster1.xml" Id="Redeed866d2f04f5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d16c4a928e3c4fa3" /><Relationship Type="http://schemas.openxmlformats.org/officeDocument/2006/relationships/notesMaster" Target="/ppt/notesMasters/notesMaster1.xml" Id="Rda439f80c6fe4f53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8f661dfc4f654144" /><Relationship Type="http://schemas.openxmlformats.org/officeDocument/2006/relationships/notesMaster" Target="/ppt/notesMasters/notesMaster1.xml" Id="R9f383996014a4ded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7a9e70f29a664906" /><Relationship Type="http://schemas.openxmlformats.org/officeDocument/2006/relationships/notesMaster" Target="/ppt/notesMasters/notesMaster1.xml" Id="R16e324500659484b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1d8f44706a464388" /><Relationship Type="http://schemas.openxmlformats.org/officeDocument/2006/relationships/notesMaster" Target="/ppt/notesMasters/notesMaster1.xml" Id="Rc7f20e3f63e444cf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2c72d64bc4be4445" /><Relationship Type="http://schemas.openxmlformats.org/officeDocument/2006/relationships/notesMaster" Target="/ppt/notesMasters/notesMaster1.xml" Id="R29ce4fd8c9564c1a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2334372b58804ab5" /><Relationship Type="http://schemas.openxmlformats.org/officeDocument/2006/relationships/notesMaster" Target="/ppt/notesMasters/notesMaster1.xml" Id="Rc4257d06ea954127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69cabb67ecfb48b8" /><Relationship Type="http://schemas.openxmlformats.org/officeDocument/2006/relationships/notesMaster" Target="/ppt/notesMasters/notesMaster1.xml" Id="Ra5585f2bd0f349a5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162109e3b3e14f76" /><Relationship Type="http://schemas.openxmlformats.org/officeDocument/2006/relationships/notesMaster" Target="/ppt/notesMasters/notesMaster1.xml" Id="R81e5146a2b374340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7dcb7d05e5e841cd" /><Relationship Type="http://schemas.openxmlformats.org/officeDocument/2006/relationships/notesMaster" Target="/ppt/notesMasters/notesMaster1.xml" Id="R901587f112484e31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fefc7ac9dd30475c" /><Relationship Type="http://schemas.openxmlformats.org/officeDocument/2006/relationships/notesMaster" Target="/ppt/notesMasters/notesMaster1.xml" Id="R8a2833d0f703446f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68d4176d2a884727" /><Relationship Type="http://schemas.openxmlformats.org/officeDocument/2006/relationships/notesMaster" Target="/ppt/notesMasters/notesMaster1.xml" Id="Ra244919fb9e44cfa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4bb47f82657f4745" /><Relationship Type="http://schemas.openxmlformats.org/officeDocument/2006/relationships/notesMaster" Target="/ppt/notesMasters/notesMaster1.xml" Id="R4ba1b0a303364a6e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65f31cc062ff4431" /><Relationship Type="http://schemas.openxmlformats.org/officeDocument/2006/relationships/notesMaster" Target="/ppt/notesMasters/notesMaster1.xml" Id="R311c90a581484a5f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c787031954874f1e" /><Relationship Type="http://schemas.openxmlformats.org/officeDocument/2006/relationships/notesMaster" Target="/ppt/notesMasters/notesMaster1.xml" Id="R5fcc1379375c4d07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77b9a38d536e4174" /><Relationship Type="http://schemas.openxmlformats.org/officeDocument/2006/relationships/notesMaster" Target="/ppt/notesMasters/notesMaster1.xml" Id="R182e5d9f011449a6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b62e764c8a6c4339" /><Relationship Type="http://schemas.openxmlformats.org/officeDocument/2006/relationships/notesMaster" Target="/ppt/notesMasters/notesMaster1.xml" Id="R0fa703a82e7e4049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16c1295b9a9f46cb" /><Relationship Type="http://schemas.openxmlformats.org/officeDocument/2006/relationships/notesMaster" Target="/ppt/notesMasters/notesMaster1.xml" Id="R7916e97f7bcb4d84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6ab2e86db92240a8" /><Relationship Type="http://schemas.openxmlformats.org/officeDocument/2006/relationships/notesMaster" Target="/ppt/notesMasters/notesMaster1.xml" Id="R8a2af888aebc4e54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f5e68ce083f04d97" /><Relationship Type="http://schemas.openxmlformats.org/officeDocument/2006/relationships/notesMaster" Target="/ppt/notesMasters/notesMaster1.xml" Id="R69118025667b482f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e1a5406556824874" /><Relationship Type="http://schemas.openxmlformats.org/officeDocument/2006/relationships/notesMaster" Target="/ppt/notesMasters/notesMaster1.xml" Id="R7683d9e5f5204f0f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dad97b7f745a4482" /><Relationship Type="http://schemas.openxmlformats.org/officeDocument/2006/relationships/notesMaster" Target="/ppt/notesMasters/notesMaster1.xml" Id="R7bf898500e224c6d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1413ab41aae84ab8" /><Relationship Type="http://schemas.openxmlformats.org/officeDocument/2006/relationships/notesMaster" Target="/ppt/notesMasters/notesMaster1.xml" Id="R6c6141b07d0441e0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aa6e794892954221" /><Relationship Type="http://schemas.openxmlformats.org/officeDocument/2006/relationships/notesMaster" Target="/ppt/notesMasters/notesMaster1.xml" Id="R2083821ab9d2496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dabdd47bdc340ab" /><Relationship Type="http://schemas.openxmlformats.org/officeDocument/2006/relationships/image" Target="/ppt/media/image.png" Id="R7f4fe9d4d6ab4483" /><Relationship Type="http://schemas.openxmlformats.org/officeDocument/2006/relationships/image" Target="/ppt/media/image2.png" Id="R9946cabf16cb491f" /><Relationship Type="http://schemas.openxmlformats.org/officeDocument/2006/relationships/image" Target="/ppt/media/image.jpeg" Id="R504dd2ce09b54991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333ef5126df4ed2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7f4fe9d4d6ab4483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9946cabf16cb491f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04dd2ce09b54991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630e87394f64e73" /><Relationship Type="http://schemas.openxmlformats.org/officeDocument/2006/relationships/slideLayout" Target="/ppt/slideLayouts/slideLayout1.xml" Id="R54ccb99fe3e245a4" /><Relationship Type="http://schemas.openxmlformats.org/officeDocument/2006/relationships/slideLayout" Target="/ppt/slideLayouts/slideLayout2.xml" Id="Rde853b7c629e4ba5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4ccb99fe3e245a4"/>
    <p:sldLayoutId xmlns:r="http://schemas.openxmlformats.org/officeDocument/2006/relationships" id="2147483650" r:id="Rde853b7c629e4ba5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a9dd087f1764051" /><Relationship Type="http://schemas.openxmlformats.org/officeDocument/2006/relationships/notesSlide" Target="/ppt/notesSlides/notesSlide1.xml" Id="R0f60841fc715468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b074c4d57114662" /><Relationship Type="http://schemas.openxmlformats.org/officeDocument/2006/relationships/notesSlide" Target="/ppt/notesSlides/notesSlide2.xml" Id="Rdb888da038f44e96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d403d9ef07948d6" /><Relationship Type="http://schemas.openxmlformats.org/officeDocument/2006/relationships/notesSlide" Target="/ppt/notesSlides/notesSlide3.xml" Id="Rd3fdca199568447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59e6e54c31c4f26" /><Relationship Type="http://schemas.openxmlformats.org/officeDocument/2006/relationships/notesSlide" Target="/ppt/notesSlides/notesSlide4.xml" Id="R03741d156ec84de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49ca7c129724cf7" /><Relationship Type="http://schemas.openxmlformats.org/officeDocument/2006/relationships/notesSlide" Target="/ppt/notesSlides/notesSlide5.xml" Id="R1b0b5324e9ec47c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af308d6012c45eb" /><Relationship Type="http://schemas.openxmlformats.org/officeDocument/2006/relationships/notesSlide" Target="/ppt/notesSlides/notesSlide6.xml" Id="R08546ab184a8494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f6bd9ff5f6244d4" /><Relationship Type="http://schemas.openxmlformats.org/officeDocument/2006/relationships/notesSlide" Target="/ppt/notesSlides/notesSlide7.xml" Id="Rdf699970a0b54efa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f36c633655a4636" /><Relationship Type="http://schemas.openxmlformats.org/officeDocument/2006/relationships/notesSlide" Target="/ppt/notesSlides/notesSlide8.xml" Id="Rc969a732b31d48c8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b1d1bcd4b524125" /><Relationship Type="http://schemas.openxmlformats.org/officeDocument/2006/relationships/notesSlide" Target="/ppt/notesSlides/notesSlide9.xml" Id="R3e75ad1d5e2f43c5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6a4f84c0eae4bd7" /><Relationship Type="http://schemas.openxmlformats.org/officeDocument/2006/relationships/notesSlide" Target="/ppt/notesSlides/notesSlide10.xml" Id="R2ac2bf50c8894bc3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99e76953bff41c2" /><Relationship Type="http://schemas.openxmlformats.org/officeDocument/2006/relationships/notesSlide" Target="/ppt/notesSlides/notesSlide11.xml" Id="Rd51419f6ab864579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cab0d876e444d0f" /><Relationship Type="http://schemas.openxmlformats.org/officeDocument/2006/relationships/notesSlide" Target="/ppt/notesSlides/notesSlide12.xml" Id="Rb81fee4005764175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db331d6433f4b72" /><Relationship Type="http://schemas.openxmlformats.org/officeDocument/2006/relationships/notesSlide" Target="/ppt/notesSlides/notesSlide13.xml" Id="Rbed99307bfb64211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68c8939f2144c66" /><Relationship Type="http://schemas.openxmlformats.org/officeDocument/2006/relationships/notesSlide" Target="/ppt/notesSlides/notesSlide14.xml" Id="R62114c65c83d4233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b379c8daa9544fc" /><Relationship Type="http://schemas.openxmlformats.org/officeDocument/2006/relationships/notesSlide" Target="/ppt/notesSlides/notesSlide15.xml" Id="R06ff1634954240ba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216f8b675d24f1e" /><Relationship Type="http://schemas.openxmlformats.org/officeDocument/2006/relationships/notesSlide" Target="/ppt/notesSlides/notesSlide16.xml" Id="R9ad3d2ac58914ad2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1638c8f550c4b23" /><Relationship Type="http://schemas.openxmlformats.org/officeDocument/2006/relationships/notesSlide" Target="/ppt/notesSlides/notesSlide17.xml" Id="R13531d7289904b78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ed457426bb14c66" /><Relationship Type="http://schemas.openxmlformats.org/officeDocument/2006/relationships/notesSlide" Target="/ppt/notesSlides/notesSlide18.xml" Id="R3efdddb2bdd74030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ab2b2a928204ea4" /><Relationship Type="http://schemas.openxmlformats.org/officeDocument/2006/relationships/notesSlide" Target="/ppt/notesSlides/notesSlide19.xml" Id="Ra999e39d47a04b76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e38990d9ede45b1" /><Relationship Type="http://schemas.openxmlformats.org/officeDocument/2006/relationships/notesSlide" Target="/ppt/notesSlides/notesSlide20.xml" Id="Rbc6f8a8fe4e44eb9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bd1a6fc02fc4636" /><Relationship Type="http://schemas.openxmlformats.org/officeDocument/2006/relationships/notesSlide" Target="/ppt/notesSlides/notesSlide21.xml" Id="Rba28b06a19f04935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1ab107c76a04ca9" /><Relationship Type="http://schemas.openxmlformats.org/officeDocument/2006/relationships/notesSlide" Target="/ppt/notesSlides/notesSlide22.xml" Id="R068c9488e1964a67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23453257bd448fc" /><Relationship Type="http://schemas.openxmlformats.org/officeDocument/2006/relationships/notesSlide" Target="/ppt/notesSlides/notesSlide23.xml" Id="R31d8206d8dae4d63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3c139b5c197447d" /><Relationship Type="http://schemas.openxmlformats.org/officeDocument/2006/relationships/notesSlide" Target="/ppt/notesSlides/notesSlide24.xml" Id="Re001c23357074e6f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1c15ec4bbfe40ab" /><Relationship Type="http://schemas.openxmlformats.org/officeDocument/2006/relationships/notesSlide" Target="/ppt/notesSlides/notesSlide25.xml" Id="R51e5b5e7dbd44f83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6b3f54a189c4e88" /><Relationship Type="http://schemas.openxmlformats.org/officeDocument/2006/relationships/notesSlide" Target="/ppt/notesSlides/notesSlide26.xml" Id="R6110934c7879464e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d381a9b9cbb42b4" /><Relationship Type="http://schemas.openxmlformats.org/officeDocument/2006/relationships/notesSlide" Target="/ppt/notesSlides/notesSlide27.xml" Id="Recf924ada4a742b5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6ed8cb04fd343f7" /><Relationship Type="http://schemas.openxmlformats.org/officeDocument/2006/relationships/notesSlide" Target="/ppt/notesSlides/notesSlide28.xml" Id="R5c04f0b37aac4c0c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828cefa4b334a26" /><Relationship Type="http://schemas.openxmlformats.org/officeDocument/2006/relationships/notesSlide" Target="/ppt/notesSlides/notesSlide29.xml" Id="Rb6e279f5eeff4c43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bc0e8f266044e39" /><Relationship Type="http://schemas.openxmlformats.org/officeDocument/2006/relationships/notesSlide" Target="/ppt/notesSlides/notesSlide30.xml" Id="Rf6c8387f8f9d46c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約伯記第20章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Job 20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20:1  |  Job 20:1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拿瑪人瑣法回答說：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answered Zophar the Naamathite, and said,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20:2  |  Job 20:2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我心中急躁， 所以我的思念叫我回答。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Therefore do my thoughts cause me to answer, and for this I make haste.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20:3  |  Job 20:3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我已聽見那羞辱我，責備我的話； 我的悟性叫我回答。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have heard the check of my reproach, and the spirit of my understanding causeth me to answer.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20:4  |  Job 20:4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你豈不知亙古以來， 自從人生在地，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Knowest thou not this of old, since man was placed upon earth,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20:5  |  Job 20:5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惡人誇勝是暫時的， 不敬虔人的喜樂不過轉眼之間嗎？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That the triumphing of the wicked is short, and the joy of the hypocrite but for a moment?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20:6  |  Job 20:6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他的尊榮雖達到天上， 頭雖頂到雲中，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Though his excellency mount up to the heavens, and his head reach unto the clouds;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20:7  |  Job 20:7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他終必滅亡，像自己的糞一樣； 素來見他的人要說：他在哪裏呢？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Yet he shall perish for ever like his own dung: they which have seen him shall say, Where is he?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20:8  |  Job 20:8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他必飛去如夢，不再尋見， 速被趕去，如夜間的異象。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shall fly away as a dream, and shall not be found: yea, he shall be chased away as a vision of the night.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20:9  |  Job 20:9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親眼見過他的，必不再見他； 他的本處也再見不着他。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eye also which saw him shall see him no more; neither shall his place any more behold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20:10  |  Job 20:10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他的兒女要求窮人的恩； 他的手要賠還[不義]之財。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His children shall seek to please the poor, and his hands shall restore their goods.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20:11  |  Job 20:11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他的骨頭雖然有青年[之力]， 卻要和他一同躺臥在塵土中。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His bones are full of the sin of his youth, which shall lie down with him in the dust.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20:12  |  Job 20:12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他口內雖以惡為甘甜， 藏在舌頭底下，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Though wickedness be sweet in his mouth, though he hide it under his tongue;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20:13  |  Job 20:13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愛戀不捨，含在口中；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Though he spare it, and forsake it not; but keep it still within his mouth: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20:14  |  Job 20:14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他的食物在肚裏卻要化為酸， 在他裏面成為虺蛇的惡毒。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Yet his meat in his bowels is turned, it is the gall of asps within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20:15  |  Job 20:15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他吞了財寶，還要吐出； 神要從他腹中掏出來。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hath swallowed down riches, and he shall vomit them up again: God shall cast them out of his belly.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20:16  |  Job 20:16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他必吸飲虺蛇的毒氣； 蝮蛇的舌頭也必殺他。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shall suck the poison of asps: the viper’s tongue shall slay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20:17  |  Job 20:17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流奶與蜜之河， 他不得再見。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shall not see the rivers, the floods, the brooks of honey and butter.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20:18  |  Job 20:18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他勞碌得來的要賠還，不得享用； 不能照所得的財貨歡樂。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That which he laboured for shall he restore, and shall not swallow it down: according to his substance shall the restitution be, and he shall not rejoice therein.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20:19  |  Job 20:19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他欺壓窮人，且又離棄； 強取非自己所蓋的房屋。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Because he hath oppressed and hath forsaken the poor; because he hath violently taken away an house which he builded not;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20:20  |  Job 20:20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他因貪而無厭， 所喜悅的連一樣也不能保守。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Surely he shall not feel quietness in his belly, he shall not save of that which he desired.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20:21  |  Job 20:21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其餘的沒有一樣他不吞滅， 所以他的福樂不能長久。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 shall none of his meat be left; therefore shall no man look for his goods.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20:22  |  Job 20:22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他在滿足有餘的時候，必到狹窄的地步； 凡受苦楚的人都必加手在他身上。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In the fulness of his sufficiency he shall be in straits: every hand of the wicked shall come upon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20:23  |  Job 20:23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他正要充滿肚腹的時候， 神必將猛烈的忿怒降在他身上； 正在他吃飯的時候， 要將這忿怒像雨降在他身上。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When he is about to fill his belly, God shall cast the fury of his wrath upon him, and shall rain it upon him while he is eating.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20:24  |  Job 20:24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他要躲避鐵器； 銅弓[的箭]要將他射透。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shall flee from the iron weapon, and the bow of steel shall strike him through.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20:25  |  Job 20:25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他把箭一抽，就從他身上出來； 發光的箭頭從他膽中出來， 有驚惶臨在他身上。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It is drawn, and cometh out of the body; yea, the glittering sword cometh out of his gall: terrors are upon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20:26  |  Job 20:26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他的財寶歸於黑暗； [人]所不吹的火要把他燒滅， 要把他帳棚中所剩下的燒毀。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All darkness shall be hid in his secret places: a fire not blown shall consume him; it shall go ill with him that is left in his tabernacle.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20:27  |  Job 20:27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天要顯明他的罪孽； 地要興起攻擊他。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heaven shall reveal his iniquity; and the earth shall rise up against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20:28  |  Job 20:28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他的家產必然過去； 神發怒的日子，[他的貨物]都要消滅。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increase of his house shall depart, and his goods shall flow away in the day of his wrath.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20:29  |  Job 20:29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這是惡人從神所得的分， 是神為他所定的產業。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This is the portion of a wicked man from God, and the heritage appointed unto him by God.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2026-08-30T04:25:24.7720000Z</dcterms:created>
  <dcterms:modified xsi:type="dcterms:W3CDTF">2026-08-30T04:25:24.7720000Z</dcterms:modified>
</coreProperties>
</file>