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42ff0416b6d4fc7" /><Relationship Type="http://schemas.openxmlformats.org/officeDocument/2006/relationships/extended-properties" Target="/docProps/app.xml" Id="R3b711589f3f84028" /><Relationship Type="http://schemas.openxmlformats.org/officeDocument/2006/relationships/officeDocument" Target="/ppt/presentation.xml" Id="R1573d6dc19a24bb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1ac869bea30477a"/>
  </p:sldMasterIdLst>
  <p:notesMasterIdLst>
    <p:notesMasterId xmlns:r="http://schemas.openxmlformats.org/officeDocument/2006/relationships" r:id="R8bb1e09f1a314fee"/>
  </p:notesMasterIdLst>
  <p:sldIdLst>
    <p:sldId xmlns:r="http://schemas.openxmlformats.org/officeDocument/2006/relationships" id="256" r:id="R91dab9d25d5649d1"/>
    <p:sldId xmlns:r="http://schemas.openxmlformats.org/officeDocument/2006/relationships" id="257" r:id="Rd300f2edc3dd4346"/>
    <p:sldId xmlns:r="http://schemas.openxmlformats.org/officeDocument/2006/relationships" id="258" r:id="R19795dacb2994a04"/>
    <p:sldId xmlns:r="http://schemas.openxmlformats.org/officeDocument/2006/relationships" id="259" r:id="R8c8f5b59a3554257"/>
    <p:sldId xmlns:r="http://schemas.openxmlformats.org/officeDocument/2006/relationships" id="260" r:id="R095f0583d26347de"/>
    <p:sldId xmlns:r="http://schemas.openxmlformats.org/officeDocument/2006/relationships" id="261" r:id="R034c98a8eae04a0d"/>
    <p:sldId xmlns:r="http://schemas.openxmlformats.org/officeDocument/2006/relationships" id="262" r:id="Rc76fdc9b36c4495e"/>
    <p:sldId xmlns:r="http://schemas.openxmlformats.org/officeDocument/2006/relationships" id="263" r:id="Rccf6b87f26224995"/>
    <p:sldId xmlns:r="http://schemas.openxmlformats.org/officeDocument/2006/relationships" id="264" r:id="Rd83b034fb6b64ee2"/>
    <p:sldId xmlns:r="http://schemas.openxmlformats.org/officeDocument/2006/relationships" id="265" r:id="Rdeab7a23a81441a3"/>
    <p:sldId xmlns:r="http://schemas.openxmlformats.org/officeDocument/2006/relationships" id="266" r:id="R96a959c745764b18"/>
    <p:sldId xmlns:r="http://schemas.openxmlformats.org/officeDocument/2006/relationships" id="267" r:id="R194ec766ee3a481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dc48760607d4344" /><Relationship Type="http://schemas.openxmlformats.org/officeDocument/2006/relationships/slideMaster" Target="/ppt/slideMasters/slideMaster1.xml" Id="R61ac869bea30477a" /><Relationship Type="http://schemas.openxmlformats.org/officeDocument/2006/relationships/notesMaster" Target="/ppt/notesMasters/notesMaster1.xml" Id="R8bb1e09f1a314fee" /><Relationship Type="http://schemas.openxmlformats.org/officeDocument/2006/relationships/presProps" Target="/ppt/presProps.xml" Id="R46ef919bec0048b8" /><Relationship Type="http://schemas.openxmlformats.org/officeDocument/2006/relationships/tableStyles" Target="/ppt/tableStyles.xml" Id="R05efbc29be3d4403" /><Relationship Type="http://schemas.openxmlformats.org/officeDocument/2006/relationships/slide" Target="/ppt/slides/slide1.xml" Id="R91dab9d25d5649d1" /><Relationship Type="http://schemas.openxmlformats.org/officeDocument/2006/relationships/slide" Target="/ppt/slides/slide2.xml" Id="Rd300f2edc3dd4346" /><Relationship Type="http://schemas.openxmlformats.org/officeDocument/2006/relationships/slide" Target="/ppt/slides/slide3.xml" Id="R19795dacb2994a04" /><Relationship Type="http://schemas.openxmlformats.org/officeDocument/2006/relationships/slide" Target="/ppt/slides/slide4.xml" Id="R8c8f5b59a3554257" /><Relationship Type="http://schemas.openxmlformats.org/officeDocument/2006/relationships/slide" Target="/ppt/slides/slide5.xml" Id="R095f0583d26347de" /><Relationship Type="http://schemas.openxmlformats.org/officeDocument/2006/relationships/slide" Target="/ppt/slides/slide6.xml" Id="R034c98a8eae04a0d" /><Relationship Type="http://schemas.openxmlformats.org/officeDocument/2006/relationships/slide" Target="/ppt/slides/slide7.xml" Id="Rc76fdc9b36c4495e" /><Relationship Type="http://schemas.openxmlformats.org/officeDocument/2006/relationships/slide" Target="/ppt/slides/slide8.xml" Id="Rccf6b87f26224995" /><Relationship Type="http://schemas.openxmlformats.org/officeDocument/2006/relationships/slide" Target="/ppt/slides/slide9.xml" Id="Rd83b034fb6b64ee2" /><Relationship Type="http://schemas.openxmlformats.org/officeDocument/2006/relationships/slide" Target="/ppt/slides/slide10.xml" Id="Rdeab7a23a81441a3" /><Relationship Type="http://schemas.openxmlformats.org/officeDocument/2006/relationships/slide" Target="/ppt/slides/slide11.xml" Id="R96a959c745764b18" /><Relationship Type="http://schemas.openxmlformats.org/officeDocument/2006/relationships/slide" Target="/ppt/slides/slide12.xml" Id="R194ec766ee3a481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fc83abc9fa14e9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28e79a7bd264396" /><Relationship Type="http://schemas.openxmlformats.org/officeDocument/2006/relationships/notesMaster" Target="/ppt/notesMasters/notesMaster1.xml" Id="R156e34a936f84b7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686ac2c0d284119" /><Relationship Type="http://schemas.openxmlformats.org/officeDocument/2006/relationships/notesMaster" Target="/ppt/notesMasters/notesMaster1.xml" Id="R6ac166c9b9ad411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42472cdab064d79" /><Relationship Type="http://schemas.openxmlformats.org/officeDocument/2006/relationships/notesMaster" Target="/ppt/notesMasters/notesMaster1.xml" Id="R2f87fbafffbb45c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498fe14a38844e0" /><Relationship Type="http://schemas.openxmlformats.org/officeDocument/2006/relationships/notesMaster" Target="/ppt/notesMasters/notesMaster1.xml" Id="Ra1095a4d82c7489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20581f602c54cd9" /><Relationship Type="http://schemas.openxmlformats.org/officeDocument/2006/relationships/notesMaster" Target="/ppt/notesMasters/notesMaster1.xml" Id="R184d02d2733a4d7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9332460644e4a00" /><Relationship Type="http://schemas.openxmlformats.org/officeDocument/2006/relationships/notesMaster" Target="/ppt/notesMasters/notesMaster1.xml" Id="R71a15f1bc1be44c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5cac8b980114e36" /><Relationship Type="http://schemas.openxmlformats.org/officeDocument/2006/relationships/notesMaster" Target="/ppt/notesMasters/notesMaster1.xml" Id="R4b7534da78e444e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34d0027b2f548d6" /><Relationship Type="http://schemas.openxmlformats.org/officeDocument/2006/relationships/notesMaster" Target="/ppt/notesMasters/notesMaster1.xml" Id="Rb8cf2b9b86bc43c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f944b42bd094dfa" /><Relationship Type="http://schemas.openxmlformats.org/officeDocument/2006/relationships/notesMaster" Target="/ppt/notesMasters/notesMaster1.xml" Id="R8f397d4077414ff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b9804881dcd454f" /><Relationship Type="http://schemas.openxmlformats.org/officeDocument/2006/relationships/notesMaster" Target="/ppt/notesMasters/notesMaster1.xml" Id="R37a46a0c278c43d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6ad1876242c4e6c" /><Relationship Type="http://schemas.openxmlformats.org/officeDocument/2006/relationships/notesMaster" Target="/ppt/notesMasters/notesMaster1.xml" Id="R5f30109d1ba24d3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8b1256a28884c3f" /><Relationship Type="http://schemas.openxmlformats.org/officeDocument/2006/relationships/notesMaster" Target="/ppt/notesMasters/notesMaster1.xml" Id="R3923d0a2b2e44aa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6b441a8754f47cd" /><Relationship Type="http://schemas.openxmlformats.org/officeDocument/2006/relationships/image" Target="/ppt/media/image.png" Id="Re40f4029cb124952" /><Relationship Type="http://schemas.openxmlformats.org/officeDocument/2006/relationships/image" Target="/ppt/media/image2.png" Id="R3213cc60e5b84d81" /><Relationship Type="http://schemas.openxmlformats.org/officeDocument/2006/relationships/image" Target="/ppt/media/image.jpeg" Id="R4918fd365b2744a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8f17730a04a4a29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e40f4029cb124952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3213cc60e5b84d81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18fd365b2744a0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17d73e2abf04468" /><Relationship Type="http://schemas.openxmlformats.org/officeDocument/2006/relationships/slideLayout" Target="/ppt/slideLayouts/slideLayout1.xml" Id="R169aae0dd6784aad" /><Relationship Type="http://schemas.openxmlformats.org/officeDocument/2006/relationships/slideLayout" Target="/ppt/slideLayouts/slideLayout2.xml" Id="R7dec7fff3fab4678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69aae0dd6784aad"/>
    <p:sldLayoutId xmlns:r="http://schemas.openxmlformats.org/officeDocument/2006/relationships" id="2147483650" r:id="R7dec7fff3fab4678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96457d40aac4d5a" /><Relationship Type="http://schemas.openxmlformats.org/officeDocument/2006/relationships/notesSlide" Target="/ppt/notesSlides/notesSlide1.xml" Id="R8649233d654d461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7e7f6d257434c29" /><Relationship Type="http://schemas.openxmlformats.org/officeDocument/2006/relationships/notesSlide" Target="/ppt/notesSlides/notesSlide2.xml" Id="Re4f9d7d3595c406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f4defe90748428b" /><Relationship Type="http://schemas.openxmlformats.org/officeDocument/2006/relationships/notesSlide" Target="/ppt/notesSlides/notesSlide3.xml" Id="Rd31a6ee753e249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66474e74db44c7a" /><Relationship Type="http://schemas.openxmlformats.org/officeDocument/2006/relationships/notesSlide" Target="/ppt/notesSlides/notesSlide4.xml" Id="R39b4b0dfb5af4f1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4de52b8658e48dc" /><Relationship Type="http://schemas.openxmlformats.org/officeDocument/2006/relationships/notesSlide" Target="/ppt/notesSlides/notesSlide5.xml" Id="Rb8859ca3d142419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9b12b54c1a5409d" /><Relationship Type="http://schemas.openxmlformats.org/officeDocument/2006/relationships/notesSlide" Target="/ppt/notesSlides/notesSlide6.xml" Id="Re518b266c64f4d0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29e2bb12d494c12" /><Relationship Type="http://schemas.openxmlformats.org/officeDocument/2006/relationships/notesSlide" Target="/ppt/notesSlides/notesSlide7.xml" Id="R43e4315bcb25409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2f73b6c2e8c4b21" /><Relationship Type="http://schemas.openxmlformats.org/officeDocument/2006/relationships/notesSlide" Target="/ppt/notesSlides/notesSlide8.xml" Id="Rbb3302e69d0b46a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96b090877664ce9" /><Relationship Type="http://schemas.openxmlformats.org/officeDocument/2006/relationships/notesSlide" Target="/ppt/notesSlides/notesSlide9.xml" Id="R040e0e5d08424a2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dccaf0d7d4b4391" /><Relationship Type="http://schemas.openxmlformats.org/officeDocument/2006/relationships/notesSlide" Target="/ppt/notesSlides/notesSlide10.xml" Id="Ra0bdd418877e46c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841cad49ee64e67" /><Relationship Type="http://schemas.openxmlformats.org/officeDocument/2006/relationships/notesSlide" Target="/ppt/notesSlides/notesSlide11.xml" Id="R638adb3470d34ec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9aa984744824783" /><Relationship Type="http://schemas.openxmlformats.org/officeDocument/2006/relationships/notesSlide" Target="/ppt/notesSlides/notesSlide12.xml" Id="R9f01aa79ba2c458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詩篇第63章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63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63:1  |  Psalms 63:1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大衛在猶大曠野的時候，作了這詩。 神啊，你是我的神， 我要切切地尋求你， 在乾旱疲乏無水之地，我渴想你； 我的心切慕你。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Psalm of David, when he was in the wilderness of Judah. O God, thou art my God; early will I seek thee: my soul thirsteth for thee, my flesh longeth for thee in a dry and thirsty land, where no water is;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63:2  |  Psalms 63:2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我在聖所中曾如此瞻仰你， 為要見你的能力和你的榮耀。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see thy power and thy glory, so as I have seen thee in the sanctuary.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63:3  |  Psalms 63:3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因你的慈愛比生命更好， 我的嘴唇要頌讚你。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Because thy lovingkindness is better than life, my lips shall praise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63:4  |  Psalms 63:4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我還活的時候要這樣稱頌你； 我要奉你的名舉手。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Thus will I bless thee while I live: I will lift up my hands in thy name.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63:5  |  Psalms 63:5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我在床上記念你， 在夜更的時候思想你； 我的心就像飽足了骨髓肥油， 我也要以歡樂的嘴唇讚美你。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soul shall be satisfied as with marrow and fatness; and my mouth shall praise thee with joyful lips: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63:6  |  Psalms 63:6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（和合本節號合併）我在床上記念你， 在夜更的時候思想你； 我的心就像飽足了骨髓肥油， 我也要以歡樂的嘴唇讚美你。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I remember thee upon my bed, and meditate on thee in the night watches.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63:7  |  Psalms 63:7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因為你曾幫助我， 我就在你翅膀的蔭下歡呼。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Because thou hast been my help, therefore in the shadow of thy wings will I rejoice.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63:8  |  Psalms 63:8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我心緊緊地跟隨你； 你的右手扶持我。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soul followeth hard after thee: thy right hand upholdeth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63:9  |  Psalms 63:9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但那些尋索要滅我命的人 必往地底下去；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those that seek my soul, to destroy it, shall go into the lower parts of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63:10  |  Psalms 63:10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他們必被刀劍所殺， 被野狗所吃。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shall fall by the sword: they shall be a portion for foxes.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63:11  |  Psalms 63:11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但是王必因神歡喜。 凡指着他發誓的必要誇口， 因為說謊之人的口必被塞住。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 king shall rejoice in God; every one that sweareth by him shall glory: but the mouth of them that speak lies shall be stopped.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2026-08-30T04:31:40.1210000Z</dcterms:created>
  <dcterms:modified xsi:type="dcterms:W3CDTF">2026-08-30T04:31:40.1210000Z</dcterms:modified>
</coreProperties>
</file>