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3b190b3fe04976" /><Relationship Type="http://schemas.openxmlformats.org/officeDocument/2006/relationships/extended-properties" Target="/docProps/app.xml" Id="R4d444e5f51fd4481" /><Relationship Type="http://schemas.openxmlformats.org/officeDocument/2006/relationships/officeDocument" Target="/ppt/presentation.xml" Id="R4b49524104ae4d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764c0b1aab4358"/>
  </p:sldMasterIdLst>
  <p:notesMasterIdLst>
    <p:notesMasterId xmlns:r="http://schemas.openxmlformats.org/officeDocument/2006/relationships" r:id="R4fdb405a21894413"/>
  </p:notesMasterIdLst>
  <p:sldIdLst>
    <p:sldId xmlns:r="http://schemas.openxmlformats.org/officeDocument/2006/relationships" id="256" r:id="Rd36df6cb79a54259"/>
    <p:sldId xmlns:r="http://schemas.openxmlformats.org/officeDocument/2006/relationships" id="257" r:id="R3c1c4e17bb72495a"/>
    <p:sldId xmlns:r="http://schemas.openxmlformats.org/officeDocument/2006/relationships" id="258" r:id="Rae2c8f0b23a84844"/>
    <p:sldId xmlns:r="http://schemas.openxmlformats.org/officeDocument/2006/relationships" id="259" r:id="R35425da9d2e94d1a"/>
    <p:sldId xmlns:r="http://schemas.openxmlformats.org/officeDocument/2006/relationships" id="260" r:id="R8dea133e02884cf1"/>
    <p:sldId xmlns:r="http://schemas.openxmlformats.org/officeDocument/2006/relationships" id="261" r:id="Rff5e6aa84a954a41"/>
    <p:sldId xmlns:r="http://schemas.openxmlformats.org/officeDocument/2006/relationships" id="262" r:id="R922e797536c5449f"/>
    <p:sldId xmlns:r="http://schemas.openxmlformats.org/officeDocument/2006/relationships" id="263" r:id="R5214bf35f8e24c2f"/>
    <p:sldId xmlns:r="http://schemas.openxmlformats.org/officeDocument/2006/relationships" id="264" r:id="Ra4e45e40dde14824"/>
    <p:sldId xmlns:r="http://schemas.openxmlformats.org/officeDocument/2006/relationships" id="265" r:id="Rbcee82ad3ce74bff"/>
    <p:sldId xmlns:r="http://schemas.openxmlformats.org/officeDocument/2006/relationships" id="266" r:id="R72d6fc6582cb4faa"/>
    <p:sldId xmlns:r="http://schemas.openxmlformats.org/officeDocument/2006/relationships" id="267" r:id="Rfd360a7e3c58488a"/>
    <p:sldId xmlns:r="http://schemas.openxmlformats.org/officeDocument/2006/relationships" id="268" r:id="R7ce0d2461ffa444f"/>
    <p:sldId xmlns:r="http://schemas.openxmlformats.org/officeDocument/2006/relationships" id="269" r:id="R3a29d25d76e54ba3"/>
    <p:sldId xmlns:r="http://schemas.openxmlformats.org/officeDocument/2006/relationships" id="270" r:id="Rd0eeb034d26f47fb"/>
    <p:sldId xmlns:r="http://schemas.openxmlformats.org/officeDocument/2006/relationships" id="271" r:id="Rc16c42eba7164137"/>
    <p:sldId xmlns:r="http://schemas.openxmlformats.org/officeDocument/2006/relationships" id="272" r:id="R13d1697b3ae24fb7"/>
    <p:sldId xmlns:r="http://schemas.openxmlformats.org/officeDocument/2006/relationships" id="273" r:id="R1d7cd92d1637435c"/>
    <p:sldId xmlns:r="http://schemas.openxmlformats.org/officeDocument/2006/relationships" id="274" r:id="R6b9eb27671d3491e"/>
    <p:sldId xmlns:r="http://schemas.openxmlformats.org/officeDocument/2006/relationships" id="275" r:id="R39fb3d2494f6413a"/>
    <p:sldId xmlns:r="http://schemas.openxmlformats.org/officeDocument/2006/relationships" id="276" r:id="R783c0e8d11654ebe"/>
    <p:sldId xmlns:r="http://schemas.openxmlformats.org/officeDocument/2006/relationships" id="277" r:id="R2db590aab46b4599"/>
    <p:sldId xmlns:r="http://schemas.openxmlformats.org/officeDocument/2006/relationships" id="278" r:id="Rb203a452818f4a19"/>
    <p:sldId xmlns:r="http://schemas.openxmlformats.org/officeDocument/2006/relationships" id="279" r:id="R03cbe3f9a2274b4e"/>
    <p:sldId xmlns:r="http://schemas.openxmlformats.org/officeDocument/2006/relationships" id="280" r:id="Rbd43ce8d09414c16"/>
    <p:sldId xmlns:r="http://schemas.openxmlformats.org/officeDocument/2006/relationships" id="281" r:id="R1ca534fac0c54a6b"/>
    <p:sldId xmlns:r="http://schemas.openxmlformats.org/officeDocument/2006/relationships" id="282" r:id="R40143d3494da45a6"/>
    <p:sldId xmlns:r="http://schemas.openxmlformats.org/officeDocument/2006/relationships" id="283" r:id="R8243bab00d0140ff"/>
    <p:sldId xmlns:r="http://schemas.openxmlformats.org/officeDocument/2006/relationships" id="284" r:id="R0b885603194e45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55280156f9465d" /><Relationship Type="http://schemas.openxmlformats.org/officeDocument/2006/relationships/slideMaster" Target="/ppt/slideMasters/slideMaster1.xml" Id="R60764c0b1aab4358" /><Relationship Type="http://schemas.openxmlformats.org/officeDocument/2006/relationships/notesMaster" Target="/ppt/notesMasters/notesMaster1.xml" Id="R4fdb405a21894413" /><Relationship Type="http://schemas.openxmlformats.org/officeDocument/2006/relationships/presProps" Target="/ppt/presProps.xml" Id="R65c1815aa8cd43d9" /><Relationship Type="http://schemas.openxmlformats.org/officeDocument/2006/relationships/tableStyles" Target="/ppt/tableStyles.xml" Id="Re9f1d2c557be427b" /><Relationship Type="http://schemas.openxmlformats.org/officeDocument/2006/relationships/slide" Target="/ppt/slides/slide1.xml" Id="Rd36df6cb79a54259" /><Relationship Type="http://schemas.openxmlformats.org/officeDocument/2006/relationships/slide" Target="/ppt/slides/slide2.xml" Id="R3c1c4e17bb72495a" /><Relationship Type="http://schemas.openxmlformats.org/officeDocument/2006/relationships/slide" Target="/ppt/slides/slide3.xml" Id="Rae2c8f0b23a84844" /><Relationship Type="http://schemas.openxmlformats.org/officeDocument/2006/relationships/slide" Target="/ppt/slides/slide4.xml" Id="R35425da9d2e94d1a" /><Relationship Type="http://schemas.openxmlformats.org/officeDocument/2006/relationships/slide" Target="/ppt/slides/slide5.xml" Id="R8dea133e02884cf1" /><Relationship Type="http://schemas.openxmlformats.org/officeDocument/2006/relationships/slide" Target="/ppt/slides/slide6.xml" Id="Rff5e6aa84a954a41" /><Relationship Type="http://schemas.openxmlformats.org/officeDocument/2006/relationships/slide" Target="/ppt/slides/slide7.xml" Id="R922e797536c5449f" /><Relationship Type="http://schemas.openxmlformats.org/officeDocument/2006/relationships/slide" Target="/ppt/slides/slide8.xml" Id="R5214bf35f8e24c2f" /><Relationship Type="http://schemas.openxmlformats.org/officeDocument/2006/relationships/slide" Target="/ppt/slides/slide9.xml" Id="Ra4e45e40dde14824" /><Relationship Type="http://schemas.openxmlformats.org/officeDocument/2006/relationships/slide" Target="/ppt/slides/slide10.xml" Id="Rbcee82ad3ce74bff" /><Relationship Type="http://schemas.openxmlformats.org/officeDocument/2006/relationships/slide" Target="/ppt/slides/slide11.xml" Id="R72d6fc6582cb4faa" /><Relationship Type="http://schemas.openxmlformats.org/officeDocument/2006/relationships/slide" Target="/ppt/slides/slide12.xml" Id="Rfd360a7e3c58488a" /><Relationship Type="http://schemas.openxmlformats.org/officeDocument/2006/relationships/slide" Target="/ppt/slides/slide13.xml" Id="R7ce0d2461ffa444f" /><Relationship Type="http://schemas.openxmlformats.org/officeDocument/2006/relationships/slide" Target="/ppt/slides/slide14.xml" Id="R3a29d25d76e54ba3" /><Relationship Type="http://schemas.openxmlformats.org/officeDocument/2006/relationships/slide" Target="/ppt/slides/slide15.xml" Id="Rd0eeb034d26f47fb" /><Relationship Type="http://schemas.openxmlformats.org/officeDocument/2006/relationships/slide" Target="/ppt/slides/slide16.xml" Id="Rc16c42eba7164137" /><Relationship Type="http://schemas.openxmlformats.org/officeDocument/2006/relationships/slide" Target="/ppt/slides/slide17.xml" Id="R13d1697b3ae24fb7" /><Relationship Type="http://schemas.openxmlformats.org/officeDocument/2006/relationships/slide" Target="/ppt/slides/slide18.xml" Id="R1d7cd92d1637435c" /><Relationship Type="http://schemas.openxmlformats.org/officeDocument/2006/relationships/slide" Target="/ppt/slides/slide19.xml" Id="R6b9eb27671d3491e" /><Relationship Type="http://schemas.openxmlformats.org/officeDocument/2006/relationships/slide" Target="/ppt/slides/slide20.xml" Id="R39fb3d2494f6413a" /><Relationship Type="http://schemas.openxmlformats.org/officeDocument/2006/relationships/slide" Target="/ppt/slides/slide21.xml" Id="R783c0e8d11654ebe" /><Relationship Type="http://schemas.openxmlformats.org/officeDocument/2006/relationships/slide" Target="/ppt/slides/slide22.xml" Id="R2db590aab46b4599" /><Relationship Type="http://schemas.openxmlformats.org/officeDocument/2006/relationships/slide" Target="/ppt/slides/slide23.xml" Id="Rb203a452818f4a19" /><Relationship Type="http://schemas.openxmlformats.org/officeDocument/2006/relationships/slide" Target="/ppt/slides/slide24.xml" Id="R03cbe3f9a2274b4e" /><Relationship Type="http://schemas.openxmlformats.org/officeDocument/2006/relationships/slide" Target="/ppt/slides/slide25.xml" Id="Rbd43ce8d09414c16" /><Relationship Type="http://schemas.openxmlformats.org/officeDocument/2006/relationships/slide" Target="/ppt/slides/slide26.xml" Id="R1ca534fac0c54a6b" /><Relationship Type="http://schemas.openxmlformats.org/officeDocument/2006/relationships/slide" Target="/ppt/slides/slide27.xml" Id="R40143d3494da45a6" /><Relationship Type="http://schemas.openxmlformats.org/officeDocument/2006/relationships/slide" Target="/ppt/slides/slide28.xml" Id="R8243bab00d0140ff" /><Relationship Type="http://schemas.openxmlformats.org/officeDocument/2006/relationships/slide" Target="/ppt/slides/slide29.xml" Id="R0b885603194e45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93287a867049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07f7e23fa34099" /><Relationship Type="http://schemas.openxmlformats.org/officeDocument/2006/relationships/notesMaster" Target="/ppt/notesMasters/notesMaster1.xml" Id="R6bddf7966c164e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17a9bffac847e0" /><Relationship Type="http://schemas.openxmlformats.org/officeDocument/2006/relationships/notesMaster" Target="/ppt/notesMasters/notesMaster1.xml" Id="Rcab3b8d91ccf4a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4268d6a1cb4a64" /><Relationship Type="http://schemas.openxmlformats.org/officeDocument/2006/relationships/notesMaster" Target="/ppt/notesMasters/notesMaster1.xml" Id="R7391b81c97a142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e89ae595184b04" /><Relationship Type="http://schemas.openxmlformats.org/officeDocument/2006/relationships/notesMaster" Target="/ppt/notesMasters/notesMaster1.xml" Id="R8c20c0b9a5404e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f4846cbd214b03" /><Relationship Type="http://schemas.openxmlformats.org/officeDocument/2006/relationships/notesMaster" Target="/ppt/notesMasters/notesMaster1.xml" Id="Rf6d925b1c9154f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3ca90097764dc9" /><Relationship Type="http://schemas.openxmlformats.org/officeDocument/2006/relationships/notesMaster" Target="/ppt/notesMasters/notesMaster1.xml" Id="R6b3324b4560f48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36d84ab3e54a55" /><Relationship Type="http://schemas.openxmlformats.org/officeDocument/2006/relationships/notesMaster" Target="/ppt/notesMasters/notesMaster1.xml" Id="Ra9802752702e45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0c5e992e434f56" /><Relationship Type="http://schemas.openxmlformats.org/officeDocument/2006/relationships/notesMaster" Target="/ppt/notesMasters/notesMaster1.xml" Id="R89ca87796715450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6beb4cb69946cc" /><Relationship Type="http://schemas.openxmlformats.org/officeDocument/2006/relationships/notesMaster" Target="/ppt/notesMasters/notesMaster1.xml" Id="Rd3353d3348e74b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866c5d017348b6" /><Relationship Type="http://schemas.openxmlformats.org/officeDocument/2006/relationships/notesMaster" Target="/ppt/notesMasters/notesMaster1.xml" Id="R85aaf9288e5d4b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b0983028524b6e" /><Relationship Type="http://schemas.openxmlformats.org/officeDocument/2006/relationships/notesMaster" Target="/ppt/notesMasters/notesMaster1.xml" Id="Rff6118e9f2d7465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66b35d667db42d2" /><Relationship Type="http://schemas.openxmlformats.org/officeDocument/2006/relationships/notesMaster" Target="/ppt/notesMasters/notesMaster1.xml" Id="Ra3767f533f46413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65fd862244e4fdf" /><Relationship Type="http://schemas.openxmlformats.org/officeDocument/2006/relationships/notesMaster" Target="/ppt/notesMasters/notesMaster1.xml" Id="R71fde40a45c0422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9e6b7c23054716" /><Relationship Type="http://schemas.openxmlformats.org/officeDocument/2006/relationships/notesMaster" Target="/ppt/notesMasters/notesMaster1.xml" Id="Rb51153946e2c4cd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cb8a7729b8447cf" /><Relationship Type="http://schemas.openxmlformats.org/officeDocument/2006/relationships/notesMaster" Target="/ppt/notesMasters/notesMaster1.xml" Id="Rb8f9da88c8ef465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f081207476b4cba" /><Relationship Type="http://schemas.openxmlformats.org/officeDocument/2006/relationships/notesMaster" Target="/ppt/notesMasters/notesMaster1.xml" Id="Re01aa6d5fae241f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893c088df8d46a0" /><Relationship Type="http://schemas.openxmlformats.org/officeDocument/2006/relationships/notesMaster" Target="/ppt/notesMasters/notesMaster1.xml" Id="R67ee4f99f9ac450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ed075654d1647e8" /><Relationship Type="http://schemas.openxmlformats.org/officeDocument/2006/relationships/notesMaster" Target="/ppt/notesMasters/notesMaster1.xml" Id="Rf7b01d39f409444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7efc0fcea6041b6" /><Relationship Type="http://schemas.openxmlformats.org/officeDocument/2006/relationships/notesMaster" Target="/ppt/notesMasters/notesMaster1.xml" Id="R3ec2cae6f50c426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ddc9a57f7254971" /><Relationship Type="http://schemas.openxmlformats.org/officeDocument/2006/relationships/notesMaster" Target="/ppt/notesMasters/notesMaster1.xml" Id="R4af72f42a7b4452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91a19adeb53437f" /><Relationship Type="http://schemas.openxmlformats.org/officeDocument/2006/relationships/notesMaster" Target="/ppt/notesMasters/notesMaster1.xml" Id="R21b25e30911a4db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684e9bea1f445d7" /><Relationship Type="http://schemas.openxmlformats.org/officeDocument/2006/relationships/notesMaster" Target="/ppt/notesMasters/notesMaster1.xml" Id="R504ecebe9e7a4b1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7e4e8734609401d" /><Relationship Type="http://schemas.openxmlformats.org/officeDocument/2006/relationships/notesMaster" Target="/ppt/notesMasters/notesMaster1.xml" Id="Ra81613e74d2e4d5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f41b3260e7044e3" /><Relationship Type="http://schemas.openxmlformats.org/officeDocument/2006/relationships/notesMaster" Target="/ppt/notesMasters/notesMaster1.xml" Id="R9caf4bae3ca2444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e20c647ea4646ea" /><Relationship Type="http://schemas.openxmlformats.org/officeDocument/2006/relationships/notesMaster" Target="/ppt/notesMasters/notesMaster1.xml" Id="Read98fdf802d435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23605240f2846d0" /><Relationship Type="http://schemas.openxmlformats.org/officeDocument/2006/relationships/notesMaster" Target="/ppt/notesMasters/notesMaster1.xml" Id="R0f9c6b6d9f4045e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9687dbd71004fb9" /><Relationship Type="http://schemas.openxmlformats.org/officeDocument/2006/relationships/notesMaster" Target="/ppt/notesMasters/notesMaster1.xml" Id="Re0ce00afa1884e3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b9e0c38f594493d" /><Relationship Type="http://schemas.openxmlformats.org/officeDocument/2006/relationships/notesMaster" Target="/ppt/notesMasters/notesMaster1.xml" Id="R4948335e2b404a1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64d4a180c804dba" /><Relationship Type="http://schemas.openxmlformats.org/officeDocument/2006/relationships/notesMaster" Target="/ppt/notesMasters/notesMaster1.xml" Id="R3451bc6e6d5c49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83c7137ab24fe0" /><Relationship Type="http://schemas.openxmlformats.org/officeDocument/2006/relationships/image" Target="/ppt/media/image.png" Id="R100cc4aa6fa546bb" /><Relationship Type="http://schemas.openxmlformats.org/officeDocument/2006/relationships/image" Target="/ppt/media/image2.png" Id="R5bf37cae5a1f42a0" /><Relationship Type="http://schemas.openxmlformats.org/officeDocument/2006/relationships/image" Target="/ppt/media/image.jpeg" Id="R641009ef29fc4a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488fb5ac8c42a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00cc4aa6fa546b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bf37cae5a1f42a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009ef29fc4a0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a4e445a0084efa" /><Relationship Type="http://schemas.openxmlformats.org/officeDocument/2006/relationships/slideLayout" Target="/ppt/slideLayouts/slideLayout1.xml" Id="R65e562df482e437b" /><Relationship Type="http://schemas.openxmlformats.org/officeDocument/2006/relationships/slideLayout" Target="/ppt/slideLayouts/slideLayout2.xml" Id="Rd814ac3c778f4bd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e562df482e437b"/>
    <p:sldLayoutId xmlns:r="http://schemas.openxmlformats.org/officeDocument/2006/relationships" id="2147483650" r:id="Rd814ac3c778f4bd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bae73c288f4f28" /><Relationship Type="http://schemas.openxmlformats.org/officeDocument/2006/relationships/notesSlide" Target="/ppt/notesSlides/notesSlide1.xml" Id="Re9bb38a033754b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18411a765c44e5" /><Relationship Type="http://schemas.openxmlformats.org/officeDocument/2006/relationships/notesSlide" Target="/ppt/notesSlides/notesSlide2.xml" Id="R182925998bfd4f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d53969c9274147" /><Relationship Type="http://schemas.openxmlformats.org/officeDocument/2006/relationships/notesSlide" Target="/ppt/notesSlides/notesSlide3.xml" Id="R4db83c98378b45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cad6ef220b401a" /><Relationship Type="http://schemas.openxmlformats.org/officeDocument/2006/relationships/notesSlide" Target="/ppt/notesSlides/notesSlide4.xml" Id="R12f5e99ecb8849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71449ab4fa460d" /><Relationship Type="http://schemas.openxmlformats.org/officeDocument/2006/relationships/notesSlide" Target="/ppt/notesSlides/notesSlide5.xml" Id="R8db0e52ec74444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5541ca39454e66" /><Relationship Type="http://schemas.openxmlformats.org/officeDocument/2006/relationships/notesSlide" Target="/ppt/notesSlides/notesSlide6.xml" Id="R8a2e6b8034f042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bf146969f549a8" /><Relationship Type="http://schemas.openxmlformats.org/officeDocument/2006/relationships/notesSlide" Target="/ppt/notesSlides/notesSlide7.xml" Id="Red38413301cf4e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c25085b71c4eca" /><Relationship Type="http://schemas.openxmlformats.org/officeDocument/2006/relationships/notesSlide" Target="/ppt/notesSlides/notesSlide8.xml" Id="Rc1067d85d9af4c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e777d0e19f40dc" /><Relationship Type="http://schemas.openxmlformats.org/officeDocument/2006/relationships/notesSlide" Target="/ppt/notesSlides/notesSlide9.xml" Id="R520745fb45e247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b78d6041704d02" /><Relationship Type="http://schemas.openxmlformats.org/officeDocument/2006/relationships/notesSlide" Target="/ppt/notesSlides/notesSlide10.xml" Id="Rc6cccfef312b44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2f4f0093e2461d" /><Relationship Type="http://schemas.openxmlformats.org/officeDocument/2006/relationships/notesSlide" Target="/ppt/notesSlides/notesSlide11.xml" Id="Rb4fbfcb04913493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ef31dc5024437d" /><Relationship Type="http://schemas.openxmlformats.org/officeDocument/2006/relationships/notesSlide" Target="/ppt/notesSlides/notesSlide12.xml" Id="Rc0d69dfacce6424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a6bf419aea4f05" /><Relationship Type="http://schemas.openxmlformats.org/officeDocument/2006/relationships/notesSlide" Target="/ppt/notesSlides/notesSlide13.xml" Id="R1644fbf0e19e44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a533ddc04e4628" /><Relationship Type="http://schemas.openxmlformats.org/officeDocument/2006/relationships/notesSlide" Target="/ppt/notesSlides/notesSlide14.xml" Id="R124561fdc5534b7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66f47022964d92" /><Relationship Type="http://schemas.openxmlformats.org/officeDocument/2006/relationships/notesSlide" Target="/ppt/notesSlides/notesSlide15.xml" Id="R017920cc570c4a7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739bcac86142c0" /><Relationship Type="http://schemas.openxmlformats.org/officeDocument/2006/relationships/notesSlide" Target="/ppt/notesSlides/notesSlide16.xml" Id="Rbccb2d8f2a534d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0d961f918c4e00" /><Relationship Type="http://schemas.openxmlformats.org/officeDocument/2006/relationships/notesSlide" Target="/ppt/notesSlides/notesSlide17.xml" Id="R2cb23ec684884ee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7cc39fa6364038" /><Relationship Type="http://schemas.openxmlformats.org/officeDocument/2006/relationships/notesSlide" Target="/ppt/notesSlides/notesSlide18.xml" Id="R6fc8f8b8c49f4a4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359ae57c974b3b" /><Relationship Type="http://schemas.openxmlformats.org/officeDocument/2006/relationships/notesSlide" Target="/ppt/notesSlides/notesSlide19.xml" Id="R0c7b2f33708e41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1e39c648184a37" /><Relationship Type="http://schemas.openxmlformats.org/officeDocument/2006/relationships/notesSlide" Target="/ppt/notesSlides/notesSlide20.xml" Id="R52c3f87d47d1471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8c7e0c15c34e57" /><Relationship Type="http://schemas.openxmlformats.org/officeDocument/2006/relationships/notesSlide" Target="/ppt/notesSlides/notesSlide21.xml" Id="Rd2b69ea77af9459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ff5a91ab694f78" /><Relationship Type="http://schemas.openxmlformats.org/officeDocument/2006/relationships/notesSlide" Target="/ppt/notesSlides/notesSlide22.xml" Id="R84e9ec35463444e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608728c9f5407c" /><Relationship Type="http://schemas.openxmlformats.org/officeDocument/2006/relationships/notesSlide" Target="/ppt/notesSlides/notesSlide23.xml" Id="R66f4d27b3faa475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9a5796788e40c8" /><Relationship Type="http://schemas.openxmlformats.org/officeDocument/2006/relationships/notesSlide" Target="/ppt/notesSlides/notesSlide24.xml" Id="Rf57f489d694e443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84941c7a104e56" /><Relationship Type="http://schemas.openxmlformats.org/officeDocument/2006/relationships/notesSlide" Target="/ppt/notesSlides/notesSlide25.xml" Id="R2825db8a59134a1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e28aafdcc7403a" /><Relationship Type="http://schemas.openxmlformats.org/officeDocument/2006/relationships/notesSlide" Target="/ppt/notesSlides/notesSlide26.xml" Id="R57babd3658e8414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5b7aafe5ba4745" /><Relationship Type="http://schemas.openxmlformats.org/officeDocument/2006/relationships/notesSlide" Target="/ppt/notesSlides/notesSlide27.xml" Id="R6e461c4df8d04af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e82ca867214f12" /><Relationship Type="http://schemas.openxmlformats.org/officeDocument/2006/relationships/notesSlide" Target="/ppt/notesSlides/notesSlide28.xml" Id="R492efed9a0e64c2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72b2a279064bf2" /><Relationship Type="http://schemas.openxmlformats.org/officeDocument/2006/relationships/notesSlide" Target="/ppt/notesSlides/notesSlide29.xml" Id="Ra553a1b2998445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  |  Psalms 73:1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亞薩的詩。 神實在恩待以色列那些清心的人！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Asaph. Truly God is good to Israel, even to such as are of a clean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  |  Psalms 73:2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至於我，我的腳幾乎失閃； 我的腳險些滑跌。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me, my feet were almost gone; my steps had well nigh slipped.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73:3  |  Psalms 73:3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我見惡人和狂傲人享平安就心懷不平。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was envious at the foolish, when I saw the prosperity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73:4  |  Psalms 73:4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他們死的時候沒有疼痛； 他們的力氣卻也壯實。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are no bands in their death: but their strength is firm.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73:5  |  Psalms 73:5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他們不像別人受苦， 也不像別人遭災。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not in trouble as other men; neither are they plagued like other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73:6  |  Psalms 73:6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所以，驕傲如鏈子戴在他們的項上； 強暴像衣裳遮住他們的身體。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pride compasseth them about as a chain; violence covereth them as a garment.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73:7  |  Psalms 73:7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他們的眼睛因體胖而凸出； 他們所得的，過於心裏所想的。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eyes stand out with fatness: they have more than heart could wish.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73:8  |  Psalms 73:8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他們譏笑人，憑惡意說欺壓人的話； 他們說話自高。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corrupt, and speak wickedly concerning oppression: they speak loftily.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73:9  |  Psalms 73:9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他們的口褻瀆上天； 他們的舌毀謗全地。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set their mouth against the heavens, and their tongue walketh through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73:10  |  Psalms 73:10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所以神的民歸到這裏， 喝盡了滿[杯的苦]水。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his people return hither: and waters of a full cup are wrung out 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73:11  |  Psalms 73:11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他們說：神怎能曉得？ 至高者豈有知識呢？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say, How doth God know? and is there knowledge in the most High?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73:12  |  Psalms 73:12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看哪，這就是惡人； 他們既是常享安逸，財寶便加增。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these are the ungodly, who prosper in the world; they increase in riches.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73:13  |  Psalms 73:13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我實在徒然潔淨了我的心， 徒然洗手表明無辜。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 I have cleansed my heart in vain, and washed my hands in innocency.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73:14  |  Psalms 73:14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因為，我終日遭災難； 每早晨受懲治。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the day long have I been plagued, and chastened every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73:15  |  Psalms 73:15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我若說，我要這樣講， 這就是以奸詐待你的眾子。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say, I will speak thus; behold, I should offend against the generation of thy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73:16  |  Psalms 73:16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我思索怎能明白這事， 眼看實係為難，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thought to know this, it was too painful for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73:17  |  Psalms 73:17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等我進了神的聖所， 思想他們的結局。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Until I went into the sanctuary of God; then understood I their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73:18  |  Psalms 73:18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你實在把他們安在滑地， 使他們掉在沉淪之中。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thou didst set them in slippery places: thou castedst them down into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73:19  |  Psalms 73:19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他們轉眼之間成了何等的荒涼！ 他們被驚恐滅盡了。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are they brought into desolation, as in a moment! they are utterly consumed with terrors.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73:20  |  Psalms 73:20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人睡醒了，怎樣看夢； 主啊，你醒了也必照樣輕看他們的影像。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dream when one awaketh; so, O Lord, when thou awakest, thou shalt despise their image.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73:21  |  Psalms 73:21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因而，我心裏發酸， 肺腑被刺。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my heart was grieved, and I was pricked in my reins.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73:22  |  Psalms 73:22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我這樣愚昧無知， 在你面前如畜類一般。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foolish was I, and ignorant: I was as a beast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73:23  |  Psalms 73:23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然而，我常與你同在； 你攙着我的右手。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I am continually with thee: thou hast holden me by my right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73:24  |  Psalms 73:24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你要以你的訓言引導我， 以後必接我到榮耀裏。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guide me with thy counsel, and afterward receive me to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73:25  |  Psalms 73:25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除你以外，在天上我有誰呢？ 除你以外，在地上我也沒有所愛慕的。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have I in heaven but thee? and there is none upon earth that I desire beside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73:26  |  Psalms 73:26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我的肉體和我的心腸衰殘； 但神是我心裏的力量， 又是我的福分，直到永遠。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flesh and my heart faileth: but God is the strength of my heart, and my portion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73:27  |  Psalms 73:27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遠離你的，必要死亡； 凡離棄你行邪淫的，你都滅絕了。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they that are far from thee shall perish: thou hast destroyed all them that go a whoring from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73:28  |  Psalms 73:28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但我親近神是與我有益； 我以主耶和華為我的避難所， 好叫我述說你一切的作為。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it is good for me to draw near to God: I have put my trust in the Lord GOD, that I may declare all thy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2026-08-30T04:29:47.1780000Z</dcterms:created>
  <dcterms:modified xsi:type="dcterms:W3CDTF">2026-08-30T04:29:47.1780000Z</dcterms:modified>
</coreProperties>
</file>