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jpeg" ContentType="image/jpe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a31cd3d63e0d4bb0" /><Relationship Type="http://schemas.openxmlformats.org/officeDocument/2006/relationships/extended-properties" Target="/docProps/app.xml" Id="R0b4df5548ea84dbf" /><Relationship Type="http://schemas.openxmlformats.org/officeDocument/2006/relationships/officeDocument" Target="/ppt/presentation.xml" Id="Rd0a615ffd538413a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9919a9e658ac4d4e"/>
  </p:sldMasterIdLst>
  <p:notesMasterIdLst>
    <p:notesMasterId xmlns:r="http://schemas.openxmlformats.org/officeDocument/2006/relationships" r:id="Rce62a550ecef48ad"/>
  </p:notesMasterIdLst>
  <p:sldIdLst>
    <p:sldId xmlns:r="http://schemas.openxmlformats.org/officeDocument/2006/relationships" id="256" r:id="Rac897a3ee8c64625"/>
    <p:sldId xmlns:r="http://schemas.openxmlformats.org/officeDocument/2006/relationships" id="257" r:id="Rf6ae730c01d3406d"/>
    <p:sldId xmlns:r="http://schemas.openxmlformats.org/officeDocument/2006/relationships" id="258" r:id="Ra7d56129f198468b"/>
    <p:sldId xmlns:r="http://schemas.openxmlformats.org/officeDocument/2006/relationships" id="259" r:id="Rbb0c39c2a0cf4d19"/>
    <p:sldId xmlns:r="http://schemas.openxmlformats.org/officeDocument/2006/relationships" id="260" r:id="R062e7f35ab5046d6"/>
    <p:sldId xmlns:r="http://schemas.openxmlformats.org/officeDocument/2006/relationships" id="261" r:id="R6257f573ba634121"/>
    <p:sldId xmlns:r="http://schemas.openxmlformats.org/officeDocument/2006/relationships" id="262" r:id="R4e38cdd59a2e4667"/>
    <p:sldId xmlns:r="http://schemas.openxmlformats.org/officeDocument/2006/relationships" id="263" r:id="R9bda0ce256f34a53"/>
    <p:sldId xmlns:r="http://schemas.openxmlformats.org/officeDocument/2006/relationships" id="264" r:id="R5e379b4c61d14631"/>
    <p:sldId xmlns:r="http://schemas.openxmlformats.org/officeDocument/2006/relationships" id="265" r:id="Rb535b2cb471c4ef2"/>
    <p:sldId xmlns:r="http://schemas.openxmlformats.org/officeDocument/2006/relationships" id="266" r:id="R2b64012770234f6a"/>
    <p:sldId xmlns:r="http://schemas.openxmlformats.org/officeDocument/2006/relationships" id="267" r:id="R0a58e45394fa4be5"/>
    <p:sldId xmlns:r="http://schemas.openxmlformats.org/officeDocument/2006/relationships" id="268" r:id="Rc9121140152343c0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d0c815e3df3948bd" /><Relationship Type="http://schemas.openxmlformats.org/officeDocument/2006/relationships/slideMaster" Target="/ppt/slideMasters/slideMaster1.xml" Id="R9919a9e658ac4d4e" /><Relationship Type="http://schemas.openxmlformats.org/officeDocument/2006/relationships/notesMaster" Target="/ppt/notesMasters/notesMaster1.xml" Id="Rce62a550ecef48ad" /><Relationship Type="http://schemas.openxmlformats.org/officeDocument/2006/relationships/presProps" Target="/ppt/presProps.xml" Id="R5641e542b2f246e5" /><Relationship Type="http://schemas.openxmlformats.org/officeDocument/2006/relationships/tableStyles" Target="/ppt/tableStyles.xml" Id="R904583a08d1c4515" /><Relationship Type="http://schemas.openxmlformats.org/officeDocument/2006/relationships/slide" Target="/ppt/slides/slide1.xml" Id="Rac897a3ee8c64625" /><Relationship Type="http://schemas.openxmlformats.org/officeDocument/2006/relationships/slide" Target="/ppt/slides/slide2.xml" Id="Rf6ae730c01d3406d" /><Relationship Type="http://schemas.openxmlformats.org/officeDocument/2006/relationships/slide" Target="/ppt/slides/slide3.xml" Id="Ra7d56129f198468b" /><Relationship Type="http://schemas.openxmlformats.org/officeDocument/2006/relationships/slide" Target="/ppt/slides/slide4.xml" Id="Rbb0c39c2a0cf4d19" /><Relationship Type="http://schemas.openxmlformats.org/officeDocument/2006/relationships/slide" Target="/ppt/slides/slide5.xml" Id="R062e7f35ab5046d6" /><Relationship Type="http://schemas.openxmlformats.org/officeDocument/2006/relationships/slide" Target="/ppt/slides/slide6.xml" Id="R6257f573ba634121" /><Relationship Type="http://schemas.openxmlformats.org/officeDocument/2006/relationships/slide" Target="/ppt/slides/slide7.xml" Id="R4e38cdd59a2e4667" /><Relationship Type="http://schemas.openxmlformats.org/officeDocument/2006/relationships/slide" Target="/ppt/slides/slide8.xml" Id="R9bda0ce256f34a53" /><Relationship Type="http://schemas.openxmlformats.org/officeDocument/2006/relationships/slide" Target="/ppt/slides/slide9.xml" Id="R5e379b4c61d14631" /><Relationship Type="http://schemas.openxmlformats.org/officeDocument/2006/relationships/slide" Target="/ppt/slides/slide10.xml" Id="Rb535b2cb471c4ef2" /><Relationship Type="http://schemas.openxmlformats.org/officeDocument/2006/relationships/slide" Target="/ppt/slides/slide11.xml" Id="R2b64012770234f6a" /><Relationship Type="http://schemas.openxmlformats.org/officeDocument/2006/relationships/slide" Target="/ppt/slides/slide12.xml" Id="R0a58e45394fa4be5" /><Relationship Type="http://schemas.openxmlformats.org/officeDocument/2006/relationships/slide" Target="/ppt/slides/slide13.xml" Id="Rc9121140152343c0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6c54b58e8e8f4072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adaffffffe844b88" /><Relationship Type="http://schemas.openxmlformats.org/officeDocument/2006/relationships/notesMaster" Target="/ppt/notesMasters/notesMaster1.xml" Id="Rf544b2c384314538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97a0af5e5a9946fa" /><Relationship Type="http://schemas.openxmlformats.org/officeDocument/2006/relationships/notesMaster" Target="/ppt/notesMasters/notesMaster1.xml" Id="Rca873d3a0e2f4d70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9f7c170a3d3f44f8" /><Relationship Type="http://schemas.openxmlformats.org/officeDocument/2006/relationships/notesMaster" Target="/ppt/notesMasters/notesMaster1.xml" Id="R42742f6072f04f6a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91483323c37d41e6" /><Relationship Type="http://schemas.openxmlformats.org/officeDocument/2006/relationships/notesMaster" Target="/ppt/notesMasters/notesMaster1.xml" Id="R9c9c2a538ed14e30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45e1b2e706f6457c" /><Relationship Type="http://schemas.openxmlformats.org/officeDocument/2006/relationships/notesMaster" Target="/ppt/notesMasters/notesMaster1.xml" Id="R555705d14c3a49e6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4a770f221e384435" /><Relationship Type="http://schemas.openxmlformats.org/officeDocument/2006/relationships/notesMaster" Target="/ppt/notesMasters/notesMaster1.xml" Id="R1c1a7e876ae14e24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0896cbd54adb4d42" /><Relationship Type="http://schemas.openxmlformats.org/officeDocument/2006/relationships/notesMaster" Target="/ppt/notesMasters/notesMaster1.xml" Id="R7a96bac3be7e4875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815855b87f4247b1" /><Relationship Type="http://schemas.openxmlformats.org/officeDocument/2006/relationships/notesMaster" Target="/ppt/notesMasters/notesMaster1.xml" Id="Rb9b2e259fce34c3a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78d474c382184594" /><Relationship Type="http://schemas.openxmlformats.org/officeDocument/2006/relationships/notesMaster" Target="/ppt/notesMasters/notesMaster1.xml" Id="R94df7fa9cf8b46a1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bd21f241ba5541ef" /><Relationship Type="http://schemas.openxmlformats.org/officeDocument/2006/relationships/notesMaster" Target="/ppt/notesMasters/notesMaster1.xml" Id="R02b661e8f5ec4e7c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30f4da452edf474c" /><Relationship Type="http://schemas.openxmlformats.org/officeDocument/2006/relationships/notesMaster" Target="/ppt/notesMasters/notesMaster1.xml" Id="R02d7dbc00ed746ab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5034dd4ce6dc4644" /><Relationship Type="http://schemas.openxmlformats.org/officeDocument/2006/relationships/notesMaster" Target="/ppt/notesMasters/notesMaster1.xml" Id="Rddad56caec434af0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b4d6634d5a4e4fd4" /><Relationship Type="http://schemas.openxmlformats.org/officeDocument/2006/relationships/notesMaster" Target="/ppt/notesMasters/notesMaster1.xml" Id="R5f36229dd66a4620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b8a2905618544f64" /><Relationship Type="http://schemas.openxmlformats.org/officeDocument/2006/relationships/image" Target="/ppt/media/image.png" Id="R6390d5c567aa47ed" /><Relationship Type="http://schemas.openxmlformats.org/officeDocument/2006/relationships/image" Target="/ppt/media/image2.png" Id="R38f51c510f53498f" /><Relationship Type="http://schemas.openxmlformats.org/officeDocument/2006/relationships/image" Target="/ppt/media/image.jpeg" Id="R33b2f362c1524835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c279e8cc7c12459f" /></Relationships>
</file>

<file path=ppt/slideLayouts/slideLayout1.xml><?xml version="1.0" encoding="utf-8"?>
<p:sldLayout xmlns:p="http://schemas.openxmlformats.org/presentationml/2006/main" preserve="1">
  <p:cSld name="Default">
    <p:bg>
      <p:bgPr>
        <a:blipFill xmlns:a="http://schemas.openxmlformats.org/drawingml/2006/main" rotWithShape="0">
          <a:blip xmlns:r="http://schemas.openxmlformats.org/officeDocument/2006/relationships" r:embed="R6390d5c567aa47ed"/>
          <a:stretch/>
        </a:blip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A61F82E-79D3-41BA-891F-3EE6703D1D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0" y="6120"/>
            <a:ext cx="8567640" cy="6267600"/>
          </a:xfrm>
          <a:prstGeom xmlns:a="http://schemas.openxmlformats.org/drawingml/2006/main" prst="rect">
            <a:avLst/>
          </a:prstGeom>
          <a:blipFill xmlns:a="http://schemas.openxmlformats.org/drawingml/2006/main" rotWithShape="0">
            <a:blip xmlns:r="http://schemas.openxmlformats.org/officeDocument/2006/relationships" r:embed="R38f51c510f53498f"/>
            <a:srcRect l="0" t="0" r="0" b="0"/>
            <a:stretch/>
          </a:blipFill>
          <a:ln xmlns:a="http://schemas.openxmlformats.org/drawingml/2006/main" w="3816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wrap="none" lIns="90000" tIns="46800" rIns="90000" bIns="46800" anchor="ctr">
            <a:noAutofit/>
          </a:bodyPr>
          <a:lstStyle xmlns:a="http://schemas.openxmlformats.org/drawingml/2006/main"/>
          <a:p xmlns:a="http://schemas.openxmlformats.org/drawingml/2006/main">
            <a:endParaRPr sz="2400" b="0" u="none">
              <a:solidFill>
                <a:srgbClr val="FFFFFF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4BF92E3-0924-4BD0-A299-25AEE62A86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474480" y="1482480"/>
            <a:ext cx="8669520" cy="8568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3399"/>
          </a:solidFill>
          <a:ln xmlns:a="http://schemas.openxmlformats.org/drawingml/2006/main" w="3816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wrap="none" lIns="90000" tIns="38880" rIns="90000" bIns="38880" anchor="ctr">
            <a:noAutofit/>
          </a:bodyPr>
          <a:lstStyle xmlns:a="http://schemas.openxmlformats.org/drawingml/2006/main"/>
          <a:p xmlns:a="http://schemas.openxmlformats.org/drawingml/2006/main">
            <a:endParaRPr sz="2400" b="0" u="none">
              <a:solidFill>
                <a:srgbClr val="FFFFFF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F71FDD29-9F90-4B4D-A77E-EC11B7FF243B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533160" y="234720"/>
            <a:ext cx="7772400" cy="11368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800" tIns="45720" rIns="91800" bIns="45720" anchor="b">
            <a:noAutofit/>
          </a:bodyPr>
          <a:lstStyle xmlns:a="http://schemas.openxmlformats.org/drawingml/2006/main">
            <a:lvl1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6000" b="0" u="none">
                <a:solidFill>
                  <a:srgbClr val="00FFFF"/>
                </a:solidFill>
                <a:latin typeface="Arial"/>
                <a:ea typeface="Arial"/>
                <a:cs typeface="Arial"/>
              </a:defRPr>
            </a:lvl1pPr>
          </a:lstStyle>
          <a:p xmlns:a="http://schemas.openxmlformats.org/drawingml/2006/main"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6000" b="0" u="none">
                <a:solidFill>
                  <a:srgbClr val="00FFFF"/>
                </a:solidFill>
                <a:latin typeface="Arial"/>
                <a:ea typeface="Arial"/>
                <a:cs typeface="Arial"/>
              </a:rPr>
              <a:t>Click to edit the title text format</a:t>
            </a:r>
            <a:endParaRPr sz="6000" b="0" u="none">
              <a:solidFill>
                <a:srgbClr val="00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C5E6BD4F-7B48-48DE-A00A-F8D14F16EA33}"/>
              </a:ext>
            </a:extLst>
          </p:cNvPr>
          <p:cNvSpPr>
            <a:spLocks xmlns:a="http://schemas.openxmlformats.org/drawingml/2006/main" noGrp="1"/>
          </p:cNvSpPr>
          <p:nvPr>
            <p:ph type="body" idx="0"/>
          </p:nvPr>
        </p:nvSpPr>
        <p:spPr>
          <a:xfrm xmlns:a="http://schemas.openxmlformats.org/drawingml/2006/main">
            <a:off x="533160" y="1701360"/>
            <a:ext cx="7772400" cy="40892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800" tIns="45720" rIns="91800" bIns="45720" anchor="t">
            <a:normAutofit fontScale="62500" lnSpcReduction="19999"/>
          </a:bodyPr>
          <a:lstStyle xmlns:a="http://schemas.openxmlformats.org/drawingml/2006/main">
            <a:lvl1pPr marL="343080" indent="-343080" algn="l">
              <a:spcBef>
                <a:spcPts val="11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1pPr>
            <a:lvl2pPr marL="343080" indent="-343080" algn="l">
              <a:spcBef>
                <a:spcPts val="1199"/>
              </a:spcBef>
              <a:buClr>
                <a:srgbClr val="FFFF00"/>
              </a:buClr>
              <a:buSzPct val="7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2pPr>
            <a:lvl3pPr marL="343080" indent="-343080" algn="l">
              <a:spcBef>
                <a:spcPts val="1199"/>
              </a:spcBef>
              <a:buClr>
                <a:srgbClr val="FFFFFF"/>
              </a:buClr>
              <a:buFont typeface="Times New Roman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3pPr>
            <a:lvl4pPr marL="343080" indent="-343080" algn="l">
              <a:spcBef>
                <a:spcPts val="1199"/>
              </a:spcBef>
              <a:buClr>
                <a:srgbClr val="9999FF"/>
              </a:buClr>
              <a:buSzPct val="65000"/>
              <a:buFont typeface="Monotype Sorts"/>
              <a:buChar char="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4pPr>
            <a:lvl5pPr marL="343080" indent="-343080" algn="l">
              <a:spcBef>
                <a:spcPts val="1199"/>
              </a:spcBef>
              <a:buClr>
                <a:srgbClr val="FFFF00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5pPr>
            <a:lvl6pPr marL="343080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6pPr>
            <a:lvl7pPr marL="343080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7pPr>
          </a:lstStyle>
          <a:p xmlns:a="http://schemas.openxmlformats.org/drawingml/2006/main">
            <a:pPr marL="343080" indent="-343080" algn="l">
              <a:spcBef>
                <a:spcPts val="11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Click to edit the outline text format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1" indent="-343080" algn="l">
              <a:spcBef>
                <a:spcPts val="1199"/>
              </a:spcBef>
              <a:buClr>
                <a:srgbClr val="FFFF00"/>
              </a:buClr>
              <a:buSzPct val="7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Second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2" indent="-343080" algn="l">
              <a:spcBef>
                <a:spcPts val="1199"/>
              </a:spcBef>
              <a:buClr>
                <a:srgbClr val="FFFFFF"/>
              </a:buClr>
              <a:buFont typeface="Times New Roman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Third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3" indent="-343080" algn="l">
              <a:spcBef>
                <a:spcPts val="1199"/>
              </a:spcBef>
              <a:buClr>
                <a:srgbClr val="9999FF"/>
              </a:buClr>
              <a:buSzPct val="65000"/>
              <a:buFont typeface="Monotype Sorts"/>
              <a:buChar char="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Fourth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4" indent="-343080" algn="l">
              <a:spcBef>
                <a:spcPts val="1199"/>
              </a:spcBef>
              <a:buClr>
                <a:srgbClr val="FFFF00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Fifth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5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Sixth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6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Seventh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7" name="PlaceHolder 3">
            <a:extLst xmlns:a="http://schemas.openxmlformats.org/drawingml/2006/main">
              <a:ext uri="{FF2B5EF4-FFF2-40B4-BE49-F238E27FC236}">
                <a16:creationId xmlns:a16="http://schemas.microsoft.com/office/drawing/2014/main" id="{5D8EB658-0FC8-4DC8-BA0F-A31C200ECD45}"/>
              </a:ext>
            </a:extLst>
          </p:cNvPr>
          <p:cNvSpPr>
            <a:spLocks xmlns:a="http://schemas.openxmlformats.org/drawingml/2006/main" noGrp="1"/>
          </p:cNvSpPr>
          <p:nvPr>
            <p:ph type="dt" idx="1"/>
          </p:nvPr>
        </p:nvSpPr>
        <p:spPr>
          <a:xfrm xmlns:a="http://schemas.openxmlformats.org/drawingml/2006/main">
            <a:off x="685440" y="6324480"/>
            <a:ext cx="190476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&lt;date/time&gt;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8" name="PlaceHolder 4">
            <a:extLst xmlns:a="http://schemas.openxmlformats.org/drawingml/2006/main">
              <a:ext uri="{FF2B5EF4-FFF2-40B4-BE49-F238E27FC236}">
                <a16:creationId xmlns:a16="http://schemas.microsoft.com/office/drawing/2014/main" id="{D24E8DE9-0089-4FEC-82A2-BA46DE427DCC}"/>
              </a:ext>
            </a:extLst>
          </p:cNvPr>
          <p:cNvSpPr>
            <a:spLocks xmlns:a="http://schemas.openxmlformats.org/drawingml/2006/main" noGrp="1"/>
          </p:cNvSpPr>
          <p:nvPr>
            <p:ph type="ftr" idx="2"/>
          </p:nvPr>
        </p:nvSpPr>
        <p:spPr>
          <a:xfrm xmlns:a="http://schemas.openxmlformats.org/drawingml/2006/main">
            <a:off x="3123720" y="6324480"/>
            <a:ext cx="289548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&lt;footer&gt;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9" name="PlaceHolder 5">
            <a:extLst xmlns:a="http://schemas.openxmlformats.org/drawingml/2006/main">
              <a:ext uri="{FF2B5EF4-FFF2-40B4-BE49-F238E27FC236}">
                <a16:creationId xmlns:a16="http://schemas.microsoft.com/office/drawing/2014/main" id="{9B6F04CF-B790-4CB2-80D7-82130F11D760}"/>
              </a:ext>
            </a:extLst>
          </p:cNvPr>
          <p:cNvSpPr>
            <a:spLocks xmlns:a="http://schemas.openxmlformats.org/drawingml/2006/main" noGrp="1"/>
          </p:cNvSpPr>
          <p:nvPr>
            <p:ph type="sldNum" idx="3"/>
          </p:nvPr>
        </p:nvSpPr>
        <p:spPr>
          <a:xfrm xmlns:a="http://schemas.openxmlformats.org/drawingml/2006/main">
            <a:off x="6553080" y="6324480"/>
            <a:ext cx="190512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AA80E352-D04A-473A-82F5-560D8BA13BE5}" type="slidenum"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&lt;number&gt;</a:t>
            </a:fld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3b2f362c1524835"/>
          <a:stretch xmlns:a="http://schemas.openxmlformats.org/drawingml/2006/main"/>
        </p:blipFill>
        <p:spPr>
          <a:xfrm xmlns:a="http://schemas.openxmlformats.org/drawingml/2006/main">
            <a:off x="8675640" y="6237000"/>
            <a:ext cx="468360" cy="621000"/>
          </a:xfrm>
          <a:prstGeom xmlns:a="http://schemas.openxmlformats.org/drawingml/2006/main" prst="rect">
            <a:avLst/>
          </a:prstGeom>
          <a:ln xmlns:a="http://schemas.openxmlformats.org/drawingml/2006/main" w="38160">
            <a:noFill/>
          </a:ln>
        </p:spPr>
      </p:pic>
    </p:spTree>
  </p:cSld>
</p:sldLayout>
</file>

<file path=ppt/slideLayouts/slideLayout2.xml><?xml version="1.0" encoding="utf-8"?>
<p:sldLayout xmlns:p="http://schemas.openxmlformats.org/presentationml/2006/main" type="blank">
  <p:cSld name="Scripture 16:9"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000a8d7236a248f8" /><Relationship Type="http://schemas.openxmlformats.org/officeDocument/2006/relationships/slideLayout" Target="/ppt/slideLayouts/slideLayout1.xml" Id="Re9abe7cad8d14efb" /><Relationship Type="http://schemas.openxmlformats.org/officeDocument/2006/relationships/slideLayout" Target="/ppt/slideLayouts/slideLayout2.xml" Id="R7d1518892d7c4207" /></Relationships>
</file>

<file path=ppt/slideMasters/slideMaster1.xml><?xml version="1.0" encoding="utf-8"?>
<p:sldMaster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e9abe7cad8d14efb"/>
    <p:sldLayoutId xmlns:r="http://schemas.openxmlformats.org/officeDocument/2006/relationships" id="2147483650" r:id="R7d1518892d7c4207"/>
  </p:sldLayoutIdLst>
</p:sldMaster>
</file>

<file path=ppt/slideMasters/theme/theme2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9192b7e8f2ef44a5" /><Relationship Type="http://schemas.openxmlformats.org/officeDocument/2006/relationships/notesSlide" Target="/ppt/notesSlides/notesSlide1.xml" Id="Rcbb86aa54ce547ad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3000d8f46529451e" /><Relationship Type="http://schemas.openxmlformats.org/officeDocument/2006/relationships/notesSlide" Target="/ppt/notesSlides/notesSlide2.xml" Id="R278300c706384e10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c7988e66d166412b" /><Relationship Type="http://schemas.openxmlformats.org/officeDocument/2006/relationships/notesSlide" Target="/ppt/notesSlides/notesSlide3.xml" Id="Rbd23080f40a647ee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370fc4208cdf4bce" /><Relationship Type="http://schemas.openxmlformats.org/officeDocument/2006/relationships/notesSlide" Target="/ppt/notesSlides/notesSlide4.xml" Id="R0e0fd25788af41d0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2e75af2a681143bd" /><Relationship Type="http://schemas.openxmlformats.org/officeDocument/2006/relationships/notesSlide" Target="/ppt/notesSlides/notesSlide5.xml" Id="R2b48dd2ef8cf4b0d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f30048b09cd04ed7" /><Relationship Type="http://schemas.openxmlformats.org/officeDocument/2006/relationships/notesSlide" Target="/ppt/notesSlides/notesSlide6.xml" Id="R2aa06f3897d04aab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89bf8c020e624527" /><Relationship Type="http://schemas.openxmlformats.org/officeDocument/2006/relationships/notesSlide" Target="/ppt/notesSlides/notesSlide7.xml" Id="R3ab822d9a76c49b1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696f62c65b0141c7" /><Relationship Type="http://schemas.openxmlformats.org/officeDocument/2006/relationships/notesSlide" Target="/ppt/notesSlides/notesSlide8.xml" Id="Rf5d87e4cbc5a471f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e92724c4611d4af6" /><Relationship Type="http://schemas.openxmlformats.org/officeDocument/2006/relationships/notesSlide" Target="/ppt/notesSlides/notesSlide9.xml" Id="R487f219afdc245e9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6d99d95d4b144444" /><Relationship Type="http://schemas.openxmlformats.org/officeDocument/2006/relationships/notesSlide" Target="/ppt/notesSlides/notesSlide10.xml" Id="R6064b51452cb474a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5aabfa508c6646d9" /><Relationship Type="http://schemas.openxmlformats.org/officeDocument/2006/relationships/notesSlide" Target="/ppt/notesSlides/notesSlide11.xml" Id="R7f2e62e307e94939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4d83379ef04b46ea" /><Relationship Type="http://schemas.openxmlformats.org/officeDocument/2006/relationships/notesSlide" Target="/ppt/notesSlides/notesSlide12.xml" Id="Ref6754cacc604d64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4e592c1446d54b83" /><Relationship Type="http://schemas.openxmlformats.org/officeDocument/2006/relationships/notesSlide" Target="/ppt/notesSlides/notesSlide13.xml" Id="Rc2cf4769dbdd4d98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5869DB6-ADD5-47AC-9A4E-33A89AB59B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514350"/>
            <a:ext cx="106680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</a:pPr>
            <a:r>
              <a:rPr sz="42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以賽亞書第25章</a:t>
            </a:r>
          </a:p>
          <a:p xmlns:a="http://schemas.openxmlformats.org/drawingml/2006/main">
            <a:pPr algn="ctr">
              <a:buNone/>
            </a:pPr>
            <a:r>
              <a:rPr sz="20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Isaiah 25 · KJV</a:t>
            </a:r>
          </a:p>
        </p:txBody>
      </p:sp>
    </p:spTree>
    <p:extLst>
      <p:ext uri="{BB962C8B-B14F-4D97-AF65-F5344CB8AC3E}">
        <p14:creationId xmlns:p14="http://schemas.microsoft.com/office/powerpoint/2010/main" val="576743962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以賽亞書 25:1  |  Isaiah 25:1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耶和華啊，你是我的神； 我要尊崇你，我要稱讚你的名。 因為你以忠信誠實行過奇妙的事， 成就你古時所定的。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O LORD, thou art my God; I will exalt thee, I will praise thy name; for thou hast done wonderful things; thy counsels of old are faithfulness and truth.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以賽亞書 25:2  |  Isaiah 25:2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你使城變為亂堆， 使堅固城變為荒場， 使外邦人宮殿的城不再為城， 永遠不再建造。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For thou hast made of a city an heap; of a defenced city a ruin: a palace of strangers to be no city; it shall never be built.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以賽亞書 25:3  |  Isaiah 25:3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所以，剛強的民必榮耀你； 強暴之國的城必敬畏你。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Therefore shall the strong people glorify thee, the city of the terrible nations shall fear thee.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以賽亞書 25:4  |  Isaiah 25:4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2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因為當強暴人催逼人的時候， 如同暴風直吹牆壁， 你就作貧窮人的保障， 作困乏人急難中的保障， 作躲暴風之處， 作避炎熱的陰涼。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For thou hast been a strength to the poor, a strength to the needy in his distress, a refuge from the storm, a shadow from the heat, when the blast of the terrible ones is as a storm against the wall.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以賽亞書 25:5  |  Isaiah 25:5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你要壓制外邦人的喧嘩， 好像乾燥地的熱氣下落； 禁止強暴人的凱歌， 好像熱氣被雲影消化。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Thou shalt bring down the noise of strangers, as the heat in a dry place; even the heat with the shadow of a cloud: the branch of the terrible ones shall be brought low.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以賽亞書 25:6  |  Isaiah 25:6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在這山上，萬軍之耶和華必為萬民用肥甘設擺筵席，用陳酒和滿髓的肥甘，並澄清的陳酒，設擺筵席。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in this mountain shall the LORD of hosts make unto all people a feast of fat things, a feast of wines on the lees, of fat things full of marrow, of wines on the lees well refined.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以賽亞書 25:7  |  Isaiah 25:7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他又必在這山上除滅遮蓋萬民之物和遮蔽萬國蒙臉的帕子。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he will destroy in this mountain the face of the covering cast over all people, and the vail that is spread over all nations.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以賽亞書 25:8  |  Isaiah 25:8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他已經吞滅死亡直到永遠。主耶和華必擦去各人臉上的眼淚，又除掉普天下他百姓的羞辱，因為這是耶和華說的。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He will swallow up death in victory; and the Lord GOD will wipe away tears from off all faces; and the rebuke of his people shall he take away from off all the earth: for the LORD hath spoken it.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以賽亞書 25:9  |  Isaiah 25:9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2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到那日，人必說：「看哪，這是我們的神；我們素來等候他，他必拯救我們。這是耶和華，我們素來等候他，我們必因他的救恩歡喜快樂。」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it shall be said in that day, Lo, this is our God; we have waited for him, and he will save us: this is the LORD; we have waited for him, we will be glad and rejoice in his salvation.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以賽亞書 25:10  |  Isaiah 25:10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耶和華的手必按在這山上；摩押人在所居之地必被踐踏，好像乾草被踐踏在糞池的水中。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For in this mountain shall the hand of the LORD rest, and Moab shall be trodden down under him, even as straw is trodden down for the dunghill.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以賽亞書 25:11  |  Isaiah 25:11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他必在其中伸開手，好像洑水的伸開手洑水一樣；但[耶和華]必使他的驕傲和他手所行的詭計一併敗落。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he shall spread forth his hands in the midst of them, as he that swimmeth spreadeth forth his hands to swim: and he shall bring down their pride together with the spoils of their hands.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以賽亞書 25:12  |  Isaiah 25:12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耶和華使你城上的堅固高臺傾倒，拆平，直到塵埃。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the fortress of the high fort of thy walls shall he bring down, lay low, and bring to the ground, even to the dust.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theme/theme1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2026-08-30T04:03:31.9840000Z</dcterms:created>
  <dcterms:modified xsi:type="dcterms:W3CDTF">2026-08-30T04:03:31.9840000Z</dcterms:modified>
</coreProperties>
</file>