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84add2fa7d45f1" /><Relationship Type="http://schemas.openxmlformats.org/officeDocument/2006/relationships/extended-properties" Target="/docProps/app.xml" Id="R4e65031a9c414e79" /><Relationship Type="http://schemas.openxmlformats.org/officeDocument/2006/relationships/officeDocument" Target="/ppt/presentation.xml" Id="R075241b29e284c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904e6c10f294a13"/>
  </p:sldMasterIdLst>
  <p:notesMasterIdLst>
    <p:notesMasterId xmlns:r="http://schemas.openxmlformats.org/officeDocument/2006/relationships" r:id="Ra16a3b6750c342e1"/>
  </p:notesMasterIdLst>
  <p:sldIdLst>
    <p:sldId xmlns:r="http://schemas.openxmlformats.org/officeDocument/2006/relationships" id="256" r:id="R16961f11db1c483c"/>
    <p:sldId xmlns:r="http://schemas.openxmlformats.org/officeDocument/2006/relationships" id="257" r:id="Rfd09add3c6634dae"/>
    <p:sldId xmlns:r="http://schemas.openxmlformats.org/officeDocument/2006/relationships" id="258" r:id="R5f4c0b593f7e4ab0"/>
    <p:sldId xmlns:r="http://schemas.openxmlformats.org/officeDocument/2006/relationships" id="259" r:id="Rcbdcae36b2a34b61"/>
    <p:sldId xmlns:r="http://schemas.openxmlformats.org/officeDocument/2006/relationships" id="260" r:id="Ra9359bbed1184e0f"/>
    <p:sldId xmlns:r="http://schemas.openxmlformats.org/officeDocument/2006/relationships" id="261" r:id="Rf7bd4e04aa4f43a5"/>
    <p:sldId xmlns:r="http://schemas.openxmlformats.org/officeDocument/2006/relationships" id="262" r:id="R0e52841f283f4da3"/>
    <p:sldId xmlns:r="http://schemas.openxmlformats.org/officeDocument/2006/relationships" id="263" r:id="R389ad39ad0444b89"/>
    <p:sldId xmlns:r="http://schemas.openxmlformats.org/officeDocument/2006/relationships" id="264" r:id="R1e75193383334a85"/>
    <p:sldId xmlns:r="http://schemas.openxmlformats.org/officeDocument/2006/relationships" id="265" r:id="Rf6f0810a06404bc1"/>
    <p:sldId xmlns:r="http://schemas.openxmlformats.org/officeDocument/2006/relationships" id="266" r:id="R8bf95e811fe1449d"/>
    <p:sldId xmlns:r="http://schemas.openxmlformats.org/officeDocument/2006/relationships" id="267" r:id="Rad76e8304ec3464b"/>
    <p:sldId xmlns:r="http://schemas.openxmlformats.org/officeDocument/2006/relationships" id="268" r:id="Rfcc0cd5c7f3b449d"/>
    <p:sldId xmlns:r="http://schemas.openxmlformats.org/officeDocument/2006/relationships" id="269" r:id="R308ad3ed016c4a26"/>
    <p:sldId xmlns:r="http://schemas.openxmlformats.org/officeDocument/2006/relationships" id="270" r:id="R525a7fcc45984c67"/>
    <p:sldId xmlns:r="http://schemas.openxmlformats.org/officeDocument/2006/relationships" id="271" r:id="R9f34ce1606a042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e234958cf2443a" /><Relationship Type="http://schemas.openxmlformats.org/officeDocument/2006/relationships/slideMaster" Target="/ppt/slideMasters/slideMaster1.xml" Id="Rd904e6c10f294a13" /><Relationship Type="http://schemas.openxmlformats.org/officeDocument/2006/relationships/notesMaster" Target="/ppt/notesMasters/notesMaster1.xml" Id="Ra16a3b6750c342e1" /><Relationship Type="http://schemas.openxmlformats.org/officeDocument/2006/relationships/presProps" Target="/ppt/presProps.xml" Id="Rf650b1e0c9a5489d" /><Relationship Type="http://schemas.openxmlformats.org/officeDocument/2006/relationships/tableStyles" Target="/ppt/tableStyles.xml" Id="Rd7b2bcbb58f94ed7" /><Relationship Type="http://schemas.openxmlformats.org/officeDocument/2006/relationships/slide" Target="/ppt/slides/slide1.xml" Id="R16961f11db1c483c" /><Relationship Type="http://schemas.openxmlformats.org/officeDocument/2006/relationships/slide" Target="/ppt/slides/slide2.xml" Id="Rfd09add3c6634dae" /><Relationship Type="http://schemas.openxmlformats.org/officeDocument/2006/relationships/slide" Target="/ppt/slides/slide3.xml" Id="R5f4c0b593f7e4ab0" /><Relationship Type="http://schemas.openxmlformats.org/officeDocument/2006/relationships/slide" Target="/ppt/slides/slide4.xml" Id="Rcbdcae36b2a34b61" /><Relationship Type="http://schemas.openxmlformats.org/officeDocument/2006/relationships/slide" Target="/ppt/slides/slide5.xml" Id="Ra9359bbed1184e0f" /><Relationship Type="http://schemas.openxmlformats.org/officeDocument/2006/relationships/slide" Target="/ppt/slides/slide6.xml" Id="Rf7bd4e04aa4f43a5" /><Relationship Type="http://schemas.openxmlformats.org/officeDocument/2006/relationships/slide" Target="/ppt/slides/slide7.xml" Id="R0e52841f283f4da3" /><Relationship Type="http://schemas.openxmlformats.org/officeDocument/2006/relationships/slide" Target="/ppt/slides/slide8.xml" Id="R389ad39ad0444b89" /><Relationship Type="http://schemas.openxmlformats.org/officeDocument/2006/relationships/slide" Target="/ppt/slides/slide9.xml" Id="R1e75193383334a85" /><Relationship Type="http://schemas.openxmlformats.org/officeDocument/2006/relationships/slide" Target="/ppt/slides/slide10.xml" Id="Rf6f0810a06404bc1" /><Relationship Type="http://schemas.openxmlformats.org/officeDocument/2006/relationships/slide" Target="/ppt/slides/slide11.xml" Id="R8bf95e811fe1449d" /><Relationship Type="http://schemas.openxmlformats.org/officeDocument/2006/relationships/slide" Target="/ppt/slides/slide12.xml" Id="Rad76e8304ec3464b" /><Relationship Type="http://schemas.openxmlformats.org/officeDocument/2006/relationships/slide" Target="/ppt/slides/slide13.xml" Id="Rfcc0cd5c7f3b449d" /><Relationship Type="http://schemas.openxmlformats.org/officeDocument/2006/relationships/slide" Target="/ppt/slides/slide14.xml" Id="R308ad3ed016c4a26" /><Relationship Type="http://schemas.openxmlformats.org/officeDocument/2006/relationships/slide" Target="/ppt/slides/slide15.xml" Id="R525a7fcc45984c67" /><Relationship Type="http://schemas.openxmlformats.org/officeDocument/2006/relationships/slide" Target="/ppt/slides/slide16.xml" Id="R9f34ce1606a042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1c75844dbc43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f0b7fda6b54485" /><Relationship Type="http://schemas.openxmlformats.org/officeDocument/2006/relationships/notesMaster" Target="/ppt/notesMasters/notesMaster1.xml" Id="R16d1cb9d9feb47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6e7279f1e5419d" /><Relationship Type="http://schemas.openxmlformats.org/officeDocument/2006/relationships/notesMaster" Target="/ppt/notesMasters/notesMaster1.xml" Id="R18864831ddf54b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36ca8d31f414af3" /><Relationship Type="http://schemas.openxmlformats.org/officeDocument/2006/relationships/notesMaster" Target="/ppt/notesMasters/notesMaster1.xml" Id="R36a3d52cb5c54ef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05ae1c7c3b41e2" /><Relationship Type="http://schemas.openxmlformats.org/officeDocument/2006/relationships/notesMaster" Target="/ppt/notesMasters/notesMaster1.xml" Id="Rc3e8c06ae856471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aefd7ceeb247c5" /><Relationship Type="http://schemas.openxmlformats.org/officeDocument/2006/relationships/notesMaster" Target="/ppt/notesMasters/notesMaster1.xml" Id="R16da53426bc84d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9cf2143d304f82" /><Relationship Type="http://schemas.openxmlformats.org/officeDocument/2006/relationships/notesMaster" Target="/ppt/notesMasters/notesMaster1.xml" Id="Rf185f571fbb640d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70fe49ac1d4747" /><Relationship Type="http://schemas.openxmlformats.org/officeDocument/2006/relationships/notesMaster" Target="/ppt/notesMasters/notesMaster1.xml" Id="Rc86a84b6760f48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4d5a79b81c64965" /><Relationship Type="http://schemas.openxmlformats.org/officeDocument/2006/relationships/notesMaster" Target="/ppt/notesMasters/notesMaster1.xml" Id="R7d948ba00504492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779173c75784595" /><Relationship Type="http://schemas.openxmlformats.org/officeDocument/2006/relationships/notesMaster" Target="/ppt/notesMasters/notesMaster1.xml" Id="Raab4c2a2102642b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d4fe7d22da4b74" /><Relationship Type="http://schemas.openxmlformats.org/officeDocument/2006/relationships/notesMaster" Target="/ppt/notesMasters/notesMaster1.xml" Id="Rba77ed6b2f304d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f54e02f32c04102" /><Relationship Type="http://schemas.openxmlformats.org/officeDocument/2006/relationships/notesMaster" Target="/ppt/notesMasters/notesMaster1.xml" Id="Rd7e98c23691d46e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f31880083154484" /><Relationship Type="http://schemas.openxmlformats.org/officeDocument/2006/relationships/notesMaster" Target="/ppt/notesMasters/notesMaster1.xml" Id="R0535fde6486f49a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4f95356bffe40e8" /><Relationship Type="http://schemas.openxmlformats.org/officeDocument/2006/relationships/notesMaster" Target="/ppt/notesMasters/notesMaster1.xml" Id="R8cebb5dc687b4a7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2d4852997e04e73" /><Relationship Type="http://schemas.openxmlformats.org/officeDocument/2006/relationships/notesMaster" Target="/ppt/notesMasters/notesMaster1.xml" Id="R3a0503d683f047c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7d05ba923494c54" /><Relationship Type="http://schemas.openxmlformats.org/officeDocument/2006/relationships/notesMaster" Target="/ppt/notesMasters/notesMaster1.xml" Id="R25b6c150af8a46d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d18bfd2c8e04f5f" /><Relationship Type="http://schemas.openxmlformats.org/officeDocument/2006/relationships/notesMaster" Target="/ppt/notesMasters/notesMaster1.xml" Id="Re5b974fc333747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9d2776152344d3" /><Relationship Type="http://schemas.openxmlformats.org/officeDocument/2006/relationships/image" Target="/ppt/media/image.png" Id="R37457836b5994e7c" /><Relationship Type="http://schemas.openxmlformats.org/officeDocument/2006/relationships/image" Target="/ppt/media/image2.png" Id="R629cf8eedc034e42" /><Relationship Type="http://schemas.openxmlformats.org/officeDocument/2006/relationships/image" Target="/ppt/media/image.jpeg" Id="Ra97b13655cb4441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5ece065c204d7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7457836b5994e7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29cf8eedc034e4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b13655cb4441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3ab1452c264779" /><Relationship Type="http://schemas.openxmlformats.org/officeDocument/2006/relationships/slideLayout" Target="/ppt/slideLayouts/slideLayout1.xml" Id="Rc8c065f523734b58" /><Relationship Type="http://schemas.openxmlformats.org/officeDocument/2006/relationships/slideLayout" Target="/ppt/slideLayouts/slideLayout2.xml" Id="R1eddcce07bd64e5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c065f523734b58"/>
    <p:sldLayoutId xmlns:r="http://schemas.openxmlformats.org/officeDocument/2006/relationships" id="2147483650" r:id="R1eddcce07bd64e5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f8edf57ab54fd4" /><Relationship Type="http://schemas.openxmlformats.org/officeDocument/2006/relationships/notesSlide" Target="/ppt/notesSlides/notesSlide1.xml" Id="Ra78c3208a08447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794741b13e47e6" /><Relationship Type="http://schemas.openxmlformats.org/officeDocument/2006/relationships/notesSlide" Target="/ppt/notesSlides/notesSlide2.xml" Id="R734cf0d9156946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c238104c5c4080" /><Relationship Type="http://schemas.openxmlformats.org/officeDocument/2006/relationships/notesSlide" Target="/ppt/notesSlides/notesSlide3.xml" Id="R04277fd2d32148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fbb9fcffd540a0" /><Relationship Type="http://schemas.openxmlformats.org/officeDocument/2006/relationships/notesSlide" Target="/ppt/notesSlides/notesSlide4.xml" Id="R45519139f136425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672288a2674ede" /><Relationship Type="http://schemas.openxmlformats.org/officeDocument/2006/relationships/notesSlide" Target="/ppt/notesSlides/notesSlide5.xml" Id="R53e9162c758341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35863aa36d41a4" /><Relationship Type="http://schemas.openxmlformats.org/officeDocument/2006/relationships/notesSlide" Target="/ppt/notesSlides/notesSlide6.xml" Id="Rc4675275d66f4a1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8c688a648b4bd1" /><Relationship Type="http://schemas.openxmlformats.org/officeDocument/2006/relationships/notesSlide" Target="/ppt/notesSlides/notesSlide7.xml" Id="R4c6f69969f374a2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82280a81cc4aaf" /><Relationship Type="http://schemas.openxmlformats.org/officeDocument/2006/relationships/notesSlide" Target="/ppt/notesSlides/notesSlide8.xml" Id="R594bf9ac2e1c44a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9ab23daad34f34" /><Relationship Type="http://schemas.openxmlformats.org/officeDocument/2006/relationships/notesSlide" Target="/ppt/notesSlides/notesSlide9.xml" Id="R6194d864d3f644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c96ea022bd4ef1" /><Relationship Type="http://schemas.openxmlformats.org/officeDocument/2006/relationships/notesSlide" Target="/ppt/notesSlides/notesSlide10.xml" Id="R142657405d6d48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adef0843bb463d" /><Relationship Type="http://schemas.openxmlformats.org/officeDocument/2006/relationships/notesSlide" Target="/ppt/notesSlides/notesSlide11.xml" Id="R074ef73f63b34cd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f2c19794da4b1b" /><Relationship Type="http://schemas.openxmlformats.org/officeDocument/2006/relationships/notesSlide" Target="/ppt/notesSlides/notesSlide12.xml" Id="R4a50d3d18864490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e02ceb8ac84fe4" /><Relationship Type="http://schemas.openxmlformats.org/officeDocument/2006/relationships/notesSlide" Target="/ppt/notesSlides/notesSlide13.xml" Id="R68e89478cb76413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e840ee13704a02" /><Relationship Type="http://schemas.openxmlformats.org/officeDocument/2006/relationships/notesSlide" Target="/ppt/notesSlides/notesSlide14.xml" Id="Rf98973afcf8140c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1440f6ccd642fb" /><Relationship Type="http://schemas.openxmlformats.org/officeDocument/2006/relationships/notesSlide" Target="/ppt/notesSlides/notesSlide15.xml" Id="Rdaff27c434ce4f5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e497f749ec4132" /><Relationship Type="http://schemas.openxmlformats.org/officeDocument/2006/relationships/notesSlide" Target="/ppt/notesSlides/notesSlide16.xml" Id="R71efbfd9e64f4c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Timothy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2:1  |  1 Timothy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我勸你，第一要為萬人懇求、禱告、代求、祝謝；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exhort therefore, that, first of all, supplications, prayers, intercessions, and giving of thanks, be made for all men;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2:2  |  1 Timothy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為君王和一切在位的，[也該如此]，使我們可以敬虔、端正、平安無事地度日。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kings, and for all that are in authority; that we may lead a quiet and peaceable life in all godliness and honesty.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2:3  |  1 Timothy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這是好的，在神我們救主面前可蒙悅納。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is good and acceptable in the sight of God our Saviour;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2:4  |  1 Timothy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他願意萬人得救，明白真道。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will have all men to be saved, and to come unto the knowledge of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2:5  |  1 Timothy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因為只有一位神，在神和人中間，只有一位中保，乃是[降世]為人的基督耶穌；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is one God, and one mediator between God and men, the man Christ Jesus;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2:6  |  1 Timothy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他捨自己作萬人的贖價，到了時候，這事必證明出來。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gave himself a ransom for all, to be testified in due time.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2:7  |  1 Timothy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我為此奉派作傳道的，作使徒，作外邦人的師傅，教導他們相信，學習真道。我說的是真話，並不是謊言。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unto I am ordained a preacher, and an apostle, (I speak the truth in Christ, and lie not;) a teacher of the Gentiles in faith and verity.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2:8  |  1 Timothy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我願男人無忿怒，無爭論，舉起聖潔的手，隨處禱告；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therefore that men pray every where, lifting up holy hands, without wrath and doubting.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2:9  |  1 Timothy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又願女人廉恥、自守，以正派衣裳為妝飾，不以編髮、黃金、珍珠，和貴價的衣裳為妝飾，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like manner also, that women adorn themselves in modest apparel, with shamefacedness and sobriety; not with broided hair, or gold, or pearls, or costly array;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2:10  |  1 Timothy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只要有善行，這才與自稱是敬神的女人相宜。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(which becometh women professing godliness) with good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2:11  |  1 Timothy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女人要沉靜學道，一味地順服。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woman learn in silence with all subjection.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2:12  |  1 Timothy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我不許女人講道，也不許她轄管男人，只要沉靜。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suffer not a woman to teach, nor to usurp authority over the man, but to be in silence.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2:13  |  1 Timothy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因為先造的是亞當，後造的是夏娃，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Adam was first formed, then Eve.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2:14  |  1 Timothy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且不是亞當被引誘，乃是女人被引誘，陷在罪裏。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Adam was not deceived, but the woman being deceived was in the transgression.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提摩太前書 2:15  |  1 Timothy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然而，女人若常存信心、愛心，又聖潔自守，就必在生產上得救。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Notwithstanding she shall be saved in childbearing, if they continue in faith and charity and holiness with sobriety.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2026-08-30T06:59:23.2870000Z</dcterms:created>
  <dcterms:modified xsi:type="dcterms:W3CDTF">2026-08-30T06:59:23.2870000Z</dcterms:modified>
</coreProperties>
</file>