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b42ea7280a4b87" /><Relationship Type="http://schemas.openxmlformats.org/officeDocument/2006/relationships/extended-properties" Target="/docProps/app.xml" Id="Rfe0f93c569354729" /><Relationship Type="http://schemas.openxmlformats.org/officeDocument/2006/relationships/officeDocument" Target="/ppt/presentation.xml" Id="R04f8b303f75f4b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ed319d0a5041d8"/>
  </p:sldMasterIdLst>
  <p:notesMasterIdLst>
    <p:notesMasterId xmlns:r="http://schemas.openxmlformats.org/officeDocument/2006/relationships" r:id="Rb627e3a6836d4d99"/>
  </p:notesMasterIdLst>
  <p:sldIdLst>
    <p:sldId xmlns:r="http://schemas.openxmlformats.org/officeDocument/2006/relationships" id="256" r:id="Rfa78da1aded44780"/>
    <p:sldId xmlns:r="http://schemas.openxmlformats.org/officeDocument/2006/relationships" id="257" r:id="R834a4d982b064272"/>
    <p:sldId xmlns:r="http://schemas.openxmlformats.org/officeDocument/2006/relationships" id="258" r:id="Rf6c6f15956874700"/>
    <p:sldId xmlns:r="http://schemas.openxmlformats.org/officeDocument/2006/relationships" id="259" r:id="R58949564c5404230"/>
    <p:sldId xmlns:r="http://schemas.openxmlformats.org/officeDocument/2006/relationships" id="260" r:id="R3d650ab4302043b6"/>
    <p:sldId xmlns:r="http://schemas.openxmlformats.org/officeDocument/2006/relationships" id="261" r:id="R921346d497fc4946"/>
    <p:sldId xmlns:r="http://schemas.openxmlformats.org/officeDocument/2006/relationships" id="262" r:id="Rdd470d4be4ea4c40"/>
    <p:sldId xmlns:r="http://schemas.openxmlformats.org/officeDocument/2006/relationships" id="263" r:id="R934aaee5f2834de3"/>
    <p:sldId xmlns:r="http://schemas.openxmlformats.org/officeDocument/2006/relationships" id="264" r:id="R660214a3d7bd4a92"/>
    <p:sldId xmlns:r="http://schemas.openxmlformats.org/officeDocument/2006/relationships" id="265" r:id="Rba6fdb62a6e74f70"/>
    <p:sldId xmlns:r="http://schemas.openxmlformats.org/officeDocument/2006/relationships" id="266" r:id="R16ebcf34b5b245fa"/>
    <p:sldId xmlns:r="http://schemas.openxmlformats.org/officeDocument/2006/relationships" id="267" r:id="R54640ebadb24495f"/>
    <p:sldId xmlns:r="http://schemas.openxmlformats.org/officeDocument/2006/relationships" id="268" r:id="R1d6b0dc8e7934676"/>
    <p:sldId xmlns:r="http://schemas.openxmlformats.org/officeDocument/2006/relationships" id="269" r:id="Rf5acaf8f54e3417e"/>
    <p:sldId xmlns:r="http://schemas.openxmlformats.org/officeDocument/2006/relationships" id="270" r:id="Rd33b47b90bec469d"/>
    <p:sldId xmlns:r="http://schemas.openxmlformats.org/officeDocument/2006/relationships" id="271" r:id="R4745b2cbee0345d5"/>
    <p:sldId xmlns:r="http://schemas.openxmlformats.org/officeDocument/2006/relationships" id="272" r:id="Rb550c3b10a8d4b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824f8c18874d8e" /><Relationship Type="http://schemas.openxmlformats.org/officeDocument/2006/relationships/slideMaster" Target="/ppt/slideMasters/slideMaster1.xml" Id="Reeed319d0a5041d8" /><Relationship Type="http://schemas.openxmlformats.org/officeDocument/2006/relationships/notesMaster" Target="/ppt/notesMasters/notesMaster1.xml" Id="Rb627e3a6836d4d99" /><Relationship Type="http://schemas.openxmlformats.org/officeDocument/2006/relationships/presProps" Target="/ppt/presProps.xml" Id="R741d03bd83e74ecb" /><Relationship Type="http://schemas.openxmlformats.org/officeDocument/2006/relationships/tableStyles" Target="/ppt/tableStyles.xml" Id="Re1ef1bb57ce541c5" /><Relationship Type="http://schemas.openxmlformats.org/officeDocument/2006/relationships/slide" Target="/ppt/slides/slide1.xml" Id="Rfa78da1aded44780" /><Relationship Type="http://schemas.openxmlformats.org/officeDocument/2006/relationships/slide" Target="/ppt/slides/slide2.xml" Id="R834a4d982b064272" /><Relationship Type="http://schemas.openxmlformats.org/officeDocument/2006/relationships/slide" Target="/ppt/slides/slide3.xml" Id="Rf6c6f15956874700" /><Relationship Type="http://schemas.openxmlformats.org/officeDocument/2006/relationships/slide" Target="/ppt/slides/slide4.xml" Id="R58949564c5404230" /><Relationship Type="http://schemas.openxmlformats.org/officeDocument/2006/relationships/slide" Target="/ppt/slides/slide5.xml" Id="R3d650ab4302043b6" /><Relationship Type="http://schemas.openxmlformats.org/officeDocument/2006/relationships/slide" Target="/ppt/slides/slide6.xml" Id="R921346d497fc4946" /><Relationship Type="http://schemas.openxmlformats.org/officeDocument/2006/relationships/slide" Target="/ppt/slides/slide7.xml" Id="Rdd470d4be4ea4c40" /><Relationship Type="http://schemas.openxmlformats.org/officeDocument/2006/relationships/slide" Target="/ppt/slides/slide8.xml" Id="R934aaee5f2834de3" /><Relationship Type="http://schemas.openxmlformats.org/officeDocument/2006/relationships/slide" Target="/ppt/slides/slide9.xml" Id="R660214a3d7bd4a92" /><Relationship Type="http://schemas.openxmlformats.org/officeDocument/2006/relationships/slide" Target="/ppt/slides/slide10.xml" Id="Rba6fdb62a6e74f70" /><Relationship Type="http://schemas.openxmlformats.org/officeDocument/2006/relationships/slide" Target="/ppt/slides/slide11.xml" Id="R16ebcf34b5b245fa" /><Relationship Type="http://schemas.openxmlformats.org/officeDocument/2006/relationships/slide" Target="/ppt/slides/slide12.xml" Id="R54640ebadb24495f" /><Relationship Type="http://schemas.openxmlformats.org/officeDocument/2006/relationships/slide" Target="/ppt/slides/slide13.xml" Id="R1d6b0dc8e7934676" /><Relationship Type="http://schemas.openxmlformats.org/officeDocument/2006/relationships/slide" Target="/ppt/slides/slide14.xml" Id="Rf5acaf8f54e3417e" /><Relationship Type="http://schemas.openxmlformats.org/officeDocument/2006/relationships/slide" Target="/ppt/slides/slide15.xml" Id="Rd33b47b90bec469d" /><Relationship Type="http://schemas.openxmlformats.org/officeDocument/2006/relationships/slide" Target="/ppt/slides/slide16.xml" Id="R4745b2cbee0345d5" /><Relationship Type="http://schemas.openxmlformats.org/officeDocument/2006/relationships/slide" Target="/ppt/slides/slide17.xml" Id="Rb550c3b10a8d4b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6b5039cb8c42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2de2678bef4a83" /><Relationship Type="http://schemas.openxmlformats.org/officeDocument/2006/relationships/notesMaster" Target="/ppt/notesMasters/notesMaster1.xml" Id="R22bbba5176ca49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c2f0d57825414e" /><Relationship Type="http://schemas.openxmlformats.org/officeDocument/2006/relationships/notesMaster" Target="/ppt/notesMasters/notesMaster1.xml" Id="R578a4a0efcd842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9333030e8a4c30" /><Relationship Type="http://schemas.openxmlformats.org/officeDocument/2006/relationships/notesMaster" Target="/ppt/notesMasters/notesMaster1.xml" Id="R51e2047689c44e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f59258efdd40ee" /><Relationship Type="http://schemas.openxmlformats.org/officeDocument/2006/relationships/notesMaster" Target="/ppt/notesMasters/notesMaster1.xml" Id="R3d9e2ce0301143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f51e46a3d24517" /><Relationship Type="http://schemas.openxmlformats.org/officeDocument/2006/relationships/notesMaster" Target="/ppt/notesMasters/notesMaster1.xml" Id="R87c8ebcfd1ab4f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97e2fec13e4981" /><Relationship Type="http://schemas.openxmlformats.org/officeDocument/2006/relationships/notesMaster" Target="/ppt/notesMasters/notesMaster1.xml" Id="R89b48db5a4dd4d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dc497b68354c54" /><Relationship Type="http://schemas.openxmlformats.org/officeDocument/2006/relationships/notesMaster" Target="/ppt/notesMasters/notesMaster1.xml" Id="R42fbe6021d4a4f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ef7a10a29044c0" /><Relationship Type="http://schemas.openxmlformats.org/officeDocument/2006/relationships/notesMaster" Target="/ppt/notesMasters/notesMaster1.xml" Id="R2a4b4ba53a584a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bf167fb0dd44b6" /><Relationship Type="http://schemas.openxmlformats.org/officeDocument/2006/relationships/notesMaster" Target="/ppt/notesMasters/notesMaster1.xml" Id="R23c37b4b061c4cf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c1f3304871475d" /><Relationship Type="http://schemas.openxmlformats.org/officeDocument/2006/relationships/notesMaster" Target="/ppt/notesMasters/notesMaster1.xml" Id="Raa5672706654400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193cf5a97f4fb2" /><Relationship Type="http://schemas.openxmlformats.org/officeDocument/2006/relationships/notesMaster" Target="/ppt/notesMasters/notesMaster1.xml" Id="R94e633ed78e94ba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0c5d6b995c2441f" /><Relationship Type="http://schemas.openxmlformats.org/officeDocument/2006/relationships/notesMaster" Target="/ppt/notesMasters/notesMaster1.xml" Id="R2df3d74ce1434a4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ba0f8f3a9314317" /><Relationship Type="http://schemas.openxmlformats.org/officeDocument/2006/relationships/notesMaster" Target="/ppt/notesMasters/notesMaster1.xml" Id="R977751eee0a04ae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8571065d37d432c" /><Relationship Type="http://schemas.openxmlformats.org/officeDocument/2006/relationships/notesMaster" Target="/ppt/notesMasters/notesMaster1.xml" Id="R8a50303c2fec481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889dc588d9a41b3" /><Relationship Type="http://schemas.openxmlformats.org/officeDocument/2006/relationships/notesMaster" Target="/ppt/notesMasters/notesMaster1.xml" Id="Radfedada1fae44d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822a71e3f204c22" /><Relationship Type="http://schemas.openxmlformats.org/officeDocument/2006/relationships/notesMaster" Target="/ppt/notesMasters/notesMaster1.xml" Id="R004e06d0951041a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64a89dbcfeb4c6d" /><Relationship Type="http://schemas.openxmlformats.org/officeDocument/2006/relationships/notesMaster" Target="/ppt/notesMasters/notesMaster1.xml" Id="Rba86d9f966a541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00dbcd315b4aca" /><Relationship Type="http://schemas.openxmlformats.org/officeDocument/2006/relationships/image" Target="/ppt/media/image.png" Id="R9eee75dca7d34dac" /><Relationship Type="http://schemas.openxmlformats.org/officeDocument/2006/relationships/image" Target="/ppt/media/image2.png" Id="R9147711aa13a407a" /><Relationship Type="http://schemas.openxmlformats.org/officeDocument/2006/relationships/image" Target="/ppt/media/image.jpeg" Id="Rbd615e8f082648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959c9bff8d4fd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eee75dca7d34da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147711aa13a407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615e8f082648b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b23a34cd824691" /><Relationship Type="http://schemas.openxmlformats.org/officeDocument/2006/relationships/slideLayout" Target="/ppt/slideLayouts/slideLayout1.xml" Id="Rbddaa4b82ae147e1" /><Relationship Type="http://schemas.openxmlformats.org/officeDocument/2006/relationships/slideLayout" Target="/ppt/slideLayouts/slideLayout2.xml" Id="Rf7973f8e94d34ae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daa4b82ae147e1"/>
    <p:sldLayoutId xmlns:r="http://schemas.openxmlformats.org/officeDocument/2006/relationships" id="2147483650" r:id="Rf7973f8e94d34ae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7a564c2da941de" /><Relationship Type="http://schemas.openxmlformats.org/officeDocument/2006/relationships/notesSlide" Target="/ppt/notesSlides/notesSlide1.xml" Id="R7398d1f6468341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17fcf281984212" /><Relationship Type="http://schemas.openxmlformats.org/officeDocument/2006/relationships/notesSlide" Target="/ppt/notesSlides/notesSlide2.xml" Id="R33eeed4646d347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a5e6c2321b439d" /><Relationship Type="http://schemas.openxmlformats.org/officeDocument/2006/relationships/notesSlide" Target="/ppt/notesSlides/notesSlide3.xml" Id="R328cf5cf071f42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f136913f474e01" /><Relationship Type="http://schemas.openxmlformats.org/officeDocument/2006/relationships/notesSlide" Target="/ppt/notesSlides/notesSlide4.xml" Id="Ra1ecf016cfae45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15de75ee2f4c02" /><Relationship Type="http://schemas.openxmlformats.org/officeDocument/2006/relationships/notesSlide" Target="/ppt/notesSlides/notesSlide5.xml" Id="Rdaaa511c27ef40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2794460047431d" /><Relationship Type="http://schemas.openxmlformats.org/officeDocument/2006/relationships/notesSlide" Target="/ppt/notesSlides/notesSlide6.xml" Id="R7682054f43fb44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fe0dad2712450b" /><Relationship Type="http://schemas.openxmlformats.org/officeDocument/2006/relationships/notesSlide" Target="/ppt/notesSlides/notesSlide7.xml" Id="Rc9f894d0687c48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6cce5910b34390" /><Relationship Type="http://schemas.openxmlformats.org/officeDocument/2006/relationships/notesSlide" Target="/ppt/notesSlides/notesSlide8.xml" Id="Re0265974995a43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fde5aca8244697" /><Relationship Type="http://schemas.openxmlformats.org/officeDocument/2006/relationships/notesSlide" Target="/ppt/notesSlides/notesSlide9.xml" Id="Ra98263ea82b24b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d20c0a37284ecb" /><Relationship Type="http://schemas.openxmlformats.org/officeDocument/2006/relationships/notesSlide" Target="/ppt/notesSlides/notesSlide10.xml" Id="R499b95f6788846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62b7aadcf94cea" /><Relationship Type="http://schemas.openxmlformats.org/officeDocument/2006/relationships/notesSlide" Target="/ppt/notesSlides/notesSlide11.xml" Id="R01b14cbda634431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f19b313c344d3d" /><Relationship Type="http://schemas.openxmlformats.org/officeDocument/2006/relationships/notesSlide" Target="/ppt/notesSlides/notesSlide12.xml" Id="R8827f665c74b42e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97b3ea49fd4900" /><Relationship Type="http://schemas.openxmlformats.org/officeDocument/2006/relationships/notesSlide" Target="/ppt/notesSlides/notesSlide13.xml" Id="Raf09e47c88ae43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bd7ef6ab8d46aa" /><Relationship Type="http://schemas.openxmlformats.org/officeDocument/2006/relationships/notesSlide" Target="/ppt/notesSlides/notesSlide14.xml" Id="R76ac3a9e40204c5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3f1d0c0c3e4672" /><Relationship Type="http://schemas.openxmlformats.org/officeDocument/2006/relationships/notesSlide" Target="/ppt/notesSlides/notesSlide15.xml" Id="R58497f2dd65a471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fbb4b866de4ea5" /><Relationship Type="http://schemas.openxmlformats.org/officeDocument/2006/relationships/notesSlide" Target="/ppt/notesSlides/notesSlide16.xml" Id="Rf7205122a07f438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e1878a916a496a" /><Relationship Type="http://schemas.openxmlformats.org/officeDocument/2006/relationships/notesSlide" Target="/ppt/notesSlides/notesSlide17.xml" Id="R6fd14af6aec54a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Titus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  |  Titus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神的僕人，耶穌基督的使徒保羅，憑着神選民的信心與敬虔真理的知識，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 servant of God, and an apostle of Jesus Christ, according to the faith of God’s elect, and the acknowledging of the truth which is after godliness;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1:2  |  Titus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盼望那無謊言的神在萬古之先所應許的永生，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hope of eternal life, which God, that cannot lie, promised before the world began;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1:3  |  Titus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到了日期，藉着傳揚的工夫把他的道顯明了；這傳揚[的責任]是按着神－我們救主的命令交託了我。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hath in due times manifested his word through preaching, which is committed unto me according to the commandment of God our Saviour;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1:4  |  Titus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[現在]寫信給提多，就是照着我們共信之道作我真兒子的。願恩惠、平安從父神和我們的救主基督耶穌歸與你！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Titus, mine own son after the common faith: Grace, mercy, and peace, from God the Father and the Lord Jesus Christ our Saviour.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1:5  |  Titus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我從前留你在克里特，是要你將那沒有辦完的事都辦整齊了，又照我所吩咐你的，在各城設立長老。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left I thee in Crete, that thou shouldest set in order the things that are wanting, and ordain elders in every city, as I had appointed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1:6  |  Titus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若有無可指責的人，只作一個婦人的丈夫，兒女也是信主的，沒有人告他們是放蕩不服約束的，[就可以設立]。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be blameless, the husband of one wife, having faithful children not accused of riot or unruly.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1:7  |  Titus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監督既是神的管家，必須無可指責，不任性，不暴躁，不因酒滋事，不打人，不貪無義之財；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bishop must be blameless, as the steward of God; not selfwilled, not soon angry, not given to wine, no striker, not given to filthy lucre;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1:8  |  Titus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樂意接待遠人，好善，莊重，公平，聖潔自持；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 lover of hospitality, a lover of good men, sober, just, holy, temperate;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1:9  |  Titus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堅守所教真實的道理，就能將純正的教訓勸化人，又能把爭辯的人駁倒了。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Holding fast the faithful word as he hath been taught, that he may be able by sound doctrine both to exhort and to convince the gainsayers.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1:10  |  Titus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因為有許多人不服約束，說虛空話欺哄人；那奉割禮的更是這樣。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are many unruly and vain talkers and deceivers, specially they of the circumcision: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1:11  |  Titus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這些人的口總要堵住。他們因貪不義之財，將不該教導的教導人，敗壞人的全家。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Whose mouths must be stopped, who subvert whole houses, teaching things which they ought not, for filthy lucre’s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1:12  |  Titus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有克里特人中的一個本地先知說：「克里特人常說謊話，乃是惡獸，又饞又懶。」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of themselves, even a prophet of their own, said, The Cretians are alway liars, evil beasts, slow bellies.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1:13  |  Titus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這個見證是真的。所以，你要嚴嚴地責備他們，使他們在真道上純全無疵，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witness is true. Wherefore rebuke them sharply, that they may be sound in the faith;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1:14  |  Titus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不聽猶太人荒渺的言語和離棄真道之人的誡命。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giving heed to Jewish fables, and commandments of men, that turn from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1:15  |  Titus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在潔淨的人，凡物都潔淨；在污穢不信的人，甚麼都不潔淨，連心地和天良也都污穢了。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the pure all things are pure: but unto them that are defiled and unbelieving is nothing pure; but even their mind and conscience is defiled.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1:16  |  Titus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他們說是認識神，行事卻和他相背；本是可憎惡的，是悖逆的，在各樣善事上是可廢棄的。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profess that they know God; but in works they deny him, being abominable, and disobedient, and unto every good work reprobate.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2026-08-30T06:45:44.7040000Z</dcterms:created>
  <dcterms:modified xsi:type="dcterms:W3CDTF">2026-08-30T06:45:44.7040000Z</dcterms:modified>
</coreProperties>
</file>