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abbe40da9d0e4df6" /><Relationship Type="http://schemas.openxmlformats.org/officeDocument/2006/relationships/extended-properties" Target="/docProps/app.xml" Id="Rdfadfdc05d804ac8" /><Relationship Type="http://schemas.openxmlformats.org/officeDocument/2006/relationships/officeDocument" Target="/ppt/presentation.xml" Id="Rb5c055f2b02241d9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f8bd7bf29864408f"/>
  </p:sldMasterIdLst>
  <p:notesMasterIdLst>
    <p:notesMasterId xmlns:r="http://schemas.openxmlformats.org/officeDocument/2006/relationships" r:id="Rdb2faae94163434c"/>
  </p:notesMasterIdLst>
  <p:sldIdLst>
    <p:sldId xmlns:r="http://schemas.openxmlformats.org/officeDocument/2006/relationships" id="256" r:id="Ra406f32a390b4ca0"/>
    <p:sldId xmlns:r="http://schemas.openxmlformats.org/officeDocument/2006/relationships" id="257" r:id="R5f0e3f2f7b1d49a4"/>
    <p:sldId xmlns:r="http://schemas.openxmlformats.org/officeDocument/2006/relationships" id="258" r:id="R9dfa722a604745b6"/>
    <p:sldId xmlns:r="http://schemas.openxmlformats.org/officeDocument/2006/relationships" id="259" r:id="R18d4f1652c634151"/>
    <p:sldId xmlns:r="http://schemas.openxmlformats.org/officeDocument/2006/relationships" id="260" r:id="R8e88aff92c294d31"/>
    <p:sldId xmlns:r="http://schemas.openxmlformats.org/officeDocument/2006/relationships" id="261" r:id="R8a6fcc2c684442c7"/>
    <p:sldId xmlns:r="http://schemas.openxmlformats.org/officeDocument/2006/relationships" id="262" r:id="Re251016fc2a54f38"/>
    <p:sldId xmlns:r="http://schemas.openxmlformats.org/officeDocument/2006/relationships" id="263" r:id="Ra595476e0e994358"/>
    <p:sldId xmlns:r="http://schemas.openxmlformats.org/officeDocument/2006/relationships" id="264" r:id="R9f1c4bb679ca4189"/>
    <p:sldId xmlns:r="http://schemas.openxmlformats.org/officeDocument/2006/relationships" id="265" r:id="R8bc3a3afc63f4a72"/>
    <p:sldId xmlns:r="http://schemas.openxmlformats.org/officeDocument/2006/relationships" id="266" r:id="Rd95e75fa22e74a1c"/>
    <p:sldId xmlns:r="http://schemas.openxmlformats.org/officeDocument/2006/relationships" id="267" r:id="R04cb341bcb844bd1"/>
    <p:sldId xmlns:r="http://schemas.openxmlformats.org/officeDocument/2006/relationships" id="268" r:id="R5b4b2c066ded4195"/>
    <p:sldId xmlns:r="http://schemas.openxmlformats.org/officeDocument/2006/relationships" id="269" r:id="R67946519b76a4fa4"/>
    <p:sldId xmlns:r="http://schemas.openxmlformats.org/officeDocument/2006/relationships" id="270" r:id="R9543123de26047cf"/>
    <p:sldId xmlns:r="http://schemas.openxmlformats.org/officeDocument/2006/relationships" id="271" r:id="Rc38e2e0a0e37473e"/>
    <p:sldId xmlns:r="http://schemas.openxmlformats.org/officeDocument/2006/relationships" id="272" r:id="R916873878dc74c95"/>
    <p:sldId xmlns:r="http://schemas.openxmlformats.org/officeDocument/2006/relationships" id="273" r:id="R734770ccdaf246d0"/>
    <p:sldId xmlns:r="http://schemas.openxmlformats.org/officeDocument/2006/relationships" id="274" r:id="R44644004dd5c493e"/>
    <p:sldId xmlns:r="http://schemas.openxmlformats.org/officeDocument/2006/relationships" id="275" r:id="R992bbffac17e4b4d"/>
    <p:sldId xmlns:r="http://schemas.openxmlformats.org/officeDocument/2006/relationships" id="276" r:id="Rda63d420decc4bc4"/>
    <p:sldId xmlns:r="http://schemas.openxmlformats.org/officeDocument/2006/relationships" id="277" r:id="R8e3943707cb54cbd"/>
    <p:sldId xmlns:r="http://schemas.openxmlformats.org/officeDocument/2006/relationships" id="278" r:id="Rf84d2924f79d4200"/>
    <p:sldId xmlns:r="http://schemas.openxmlformats.org/officeDocument/2006/relationships" id="279" r:id="R3a22855e33f24d0d"/>
    <p:sldId xmlns:r="http://schemas.openxmlformats.org/officeDocument/2006/relationships" id="280" r:id="R350de44cbf27406f"/>
    <p:sldId xmlns:r="http://schemas.openxmlformats.org/officeDocument/2006/relationships" id="281" r:id="R6077458d0c124a5a"/>
    <p:sldId xmlns:r="http://schemas.openxmlformats.org/officeDocument/2006/relationships" id="282" r:id="Recffcb60356744e2"/>
    <p:sldId xmlns:r="http://schemas.openxmlformats.org/officeDocument/2006/relationships" id="283" r:id="R0551ac46cf774155"/>
    <p:sldId xmlns:r="http://schemas.openxmlformats.org/officeDocument/2006/relationships" id="284" r:id="Rd318e96c1b994424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c588a593c95b486a" /><Relationship Type="http://schemas.openxmlformats.org/officeDocument/2006/relationships/slideMaster" Target="/ppt/slideMasters/slideMaster1.xml" Id="Rf8bd7bf29864408f" /><Relationship Type="http://schemas.openxmlformats.org/officeDocument/2006/relationships/notesMaster" Target="/ppt/notesMasters/notesMaster1.xml" Id="Rdb2faae94163434c" /><Relationship Type="http://schemas.openxmlformats.org/officeDocument/2006/relationships/presProps" Target="/ppt/presProps.xml" Id="R00e6953a2e1942ed" /><Relationship Type="http://schemas.openxmlformats.org/officeDocument/2006/relationships/tableStyles" Target="/ppt/tableStyles.xml" Id="R611184e554544f0f" /><Relationship Type="http://schemas.openxmlformats.org/officeDocument/2006/relationships/slide" Target="/ppt/slides/slide1.xml" Id="Ra406f32a390b4ca0" /><Relationship Type="http://schemas.openxmlformats.org/officeDocument/2006/relationships/slide" Target="/ppt/slides/slide2.xml" Id="R5f0e3f2f7b1d49a4" /><Relationship Type="http://schemas.openxmlformats.org/officeDocument/2006/relationships/slide" Target="/ppt/slides/slide3.xml" Id="R9dfa722a604745b6" /><Relationship Type="http://schemas.openxmlformats.org/officeDocument/2006/relationships/slide" Target="/ppt/slides/slide4.xml" Id="R18d4f1652c634151" /><Relationship Type="http://schemas.openxmlformats.org/officeDocument/2006/relationships/slide" Target="/ppt/slides/slide5.xml" Id="R8e88aff92c294d31" /><Relationship Type="http://schemas.openxmlformats.org/officeDocument/2006/relationships/slide" Target="/ppt/slides/slide6.xml" Id="R8a6fcc2c684442c7" /><Relationship Type="http://schemas.openxmlformats.org/officeDocument/2006/relationships/slide" Target="/ppt/slides/slide7.xml" Id="Re251016fc2a54f38" /><Relationship Type="http://schemas.openxmlformats.org/officeDocument/2006/relationships/slide" Target="/ppt/slides/slide8.xml" Id="Ra595476e0e994358" /><Relationship Type="http://schemas.openxmlformats.org/officeDocument/2006/relationships/slide" Target="/ppt/slides/slide9.xml" Id="R9f1c4bb679ca4189" /><Relationship Type="http://schemas.openxmlformats.org/officeDocument/2006/relationships/slide" Target="/ppt/slides/slide10.xml" Id="R8bc3a3afc63f4a72" /><Relationship Type="http://schemas.openxmlformats.org/officeDocument/2006/relationships/slide" Target="/ppt/slides/slide11.xml" Id="Rd95e75fa22e74a1c" /><Relationship Type="http://schemas.openxmlformats.org/officeDocument/2006/relationships/slide" Target="/ppt/slides/slide12.xml" Id="R04cb341bcb844bd1" /><Relationship Type="http://schemas.openxmlformats.org/officeDocument/2006/relationships/slide" Target="/ppt/slides/slide13.xml" Id="R5b4b2c066ded4195" /><Relationship Type="http://schemas.openxmlformats.org/officeDocument/2006/relationships/slide" Target="/ppt/slides/slide14.xml" Id="R67946519b76a4fa4" /><Relationship Type="http://schemas.openxmlformats.org/officeDocument/2006/relationships/slide" Target="/ppt/slides/slide15.xml" Id="R9543123de26047cf" /><Relationship Type="http://schemas.openxmlformats.org/officeDocument/2006/relationships/slide" Target="/ppt/slides/slide16.xml" Id="Rc38e2e0a0e37473e" /><Relationship Type="http://schemas.openxmlformats.org/officeDocument/2006/relationships/slide" Target="/ppt/slides/slide17.xml" Id="R916873878dc74c95" /><Relationship Type="http://schemas.openxmlformats.org/officeDocument/2006/relationships/slide" Target="/ppt/slides/slide18.xml" Id="R734770ccdaf246d0" /><Relationship Type="http://schemas.openxmlformats.org/officeDocument/2006/relationships/slide" Target="/ppt/slides/slide19.xml" Id="R44644004dd5c493e" /><Relationship Type="http://schemas.openxmlformats.org/officeDocument/2006/relationships/slide" Target="/ppt/slides/slide20.xml" Id="R992bbffac17e4b4d" /><Relationship Type="http://schemas.openxmlformats.org/officeDocument/2006/relationships/slide" Target="/ppt/slides/slide21.xml" Id="Rda63d420decc4bc4" /><Relationship Type="http://schemas.openxmlformats.org/officeDocument/2006/relationships/slide" Target="/ppt/slides/slide22.xml" Id="R8e3943707cb54cbd" /><Relationship Type="http://schemas.openxmlformats.org/officeDocument/2006/relationships/slide" Target="/ppt/slides/slide23.xml" Id="Rf84d2924f79d4200" /><Relationship Type="http://schemas.openxmlformats.org/officeDocument/2006/relationships/slide" Target="/ppt/slides/slide24.xml" Id="R3a22855e33f24d0d" /><Relationship Type="http://schemas.openxmlformats.org/officeDocument/2006/relationships/slide" Target="/ppt/slides/slide25.xml" Id="R350de44cbf27406f" /><Relationship Type="http://schemas.openxmlformats.org/officeDocument/2006/relationships/slide" Target="/ppt/slides/slide26.xml" Id="R6077458d0c124a5a" /><Relationship Type="http://schemas.openxmlformats.org/officeDocument/2006/relationships/slide" Target="/ppt/slides/slide27.xml" Id="Recffcb60356744e2" /><Relationship Type="http://schemas.openxmlformats.org/officeDocument/2006/relationships/slide" Target="/ppt/slides/slide28.xml" Id="R0551ac46cf774155" /><Relationship Type="http://schemas.openxmlformats.org/officeDocument/2006/relationships/slide" Target="/ppt/slides/slide29.xml" Id="Rd318e96c1b994424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cda050acfd5744a7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7854696c398c4e0f" /><Relationship Type="http://schemas.openxmlformats.org/officeDocument/2006/relationships/notesMaster" Target="/ppt/notesMasters/notesMaster1.xml" Id="R7ca18139971642f5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11710935d5c840a6" /><Relationship Type="http://schemas.openxmlformats.org/officeDocument/2006/relationships/notesMaster" Target="/ppt/notesMasters/notesMaster1.xml" Id="R9d8fa9deff3849ee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4f3901dbfd0145f5" /><Relationship Type="http://schemas.openxmlformats.org/officeDocument/2006/relationships/notesMaster" Target="/ppt/notesMasters/notesMaster1.xml" Id="R48b2fce850ce493b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5a0b6844bf8943b3" /><Relationship Type="http://schemas.openxmlformats.org/officeDocument/2006/relationships/notesMaster" Target="/ppt/notesMasters/notesMaster1.xml" Id="R26f2278042bb40f7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298c235c92f8480c" /><Relationship Type="http://schemas.openxmlformats.org/officeDocument/2006/relationships/notesMaster" Target="/ppt/notesMasters/notesMaster1.xml" Id="Ra56c965fd34349f0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f8ef453222984cd5" /><Relationship Type="http://schemas.openxmlformats.org/officeDocument/2006/relationships/notesMaster" Target="/ppt/notesMasters/notesMaster1.xml" Id="R730af694b2e242e9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e83f48da4a0243f6" /><Relationship Type="http://schemas.openxmlformats.org/officeDocument/2006/relationships/notesMaster" Target="/ppt/notesMasters/notesMaster1.xml" Id="R55b80999570f49e3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2ad70066763148fc" /><Relationship Type="http://schemas.openxmlformats.org/officeDocument/2006/relationships/notesMaster" Target="/ppt/notesMasters/notesMaster1.xml" Id="R4d96938f099345f0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ddaec3dcc3a74bb6" /><Relationship Type="http://schemas.openxmlformats.org/officeDocument/2006/relationships/notesMaster" Target="/ppt/notesMasters/notesMaster1.xml" Id="R13353cb3e53f4b39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db2179e9fca840a7" /><Relationship Type="http://schemas.openxmlformats.org/officeDocument/2006/relationships/notesMaster" Target="/ppt/notesMasters/notesMaster1.xml" Id="Rf8689f1dea3d4fe9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039ce709e49a402e" /><Relationship Type="http://schemas.openxmlformats.org/officeDocument/2006/relationships/notesMaster" Target="/ppt/notesMasters/notesMaster1.xml" Id="Rc7017f99874f4fd3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5cf3d0bbd1e14502" /><Relationship Type="http://schemas.openxmlformats.org/officeDocument/2006/relationships/notesMaster" Target="/ppt/notesMasters/notesMaster1.xml" Id="Rcfb93e115717467c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889d0a2ef42a4311" /><Relationship Type="http://schemas.openxmlformats.org/officeDocument/2006/relationships/notesMaster" Target="/ppt/notesMasters/notesMaster1.xml" Id="R2d66677c24224a2d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185e389f4d5341bf" /><Relationship Type="http://schemas.openxmlformats.org/officeDocument/2006/relationships/notesMaster" Target="/ppt/notesMasters/notesMaster1.xml" Id="R65781e08da404b4b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ac0b6ead29654aac" /><Relationship Type="http://schemas.openxmlformats.org/officeDocument/2006/relationships/notesMaster" Target="/ppt/notesMasters/notesMaster1.xml" Id="R544dd7637f0941ab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221810e369f04a3a" /><Relationship Type="http://schemas.openxmlformats.org/officeDocument/2006/relationships/notesMaster" Target="/ppt/notesMasters/notesMaster1.xml" Id="Rbd7785fae9404906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b848cb5f856b4c60" /><Relationship Type="http://schemas.openxmlformats.org/officeDocument/2006/relationships/notesMaster" Target="/ppt/notesMasters/notesMaster1.xml" Id="Rcb7139579f5c4030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e2c56f83bc574483" /><Relationship Type="http://schemas.openxmlformats.org/officeDocument/2006/relationships/notesMaster" Target="/ppt/notesMasters/notesMaster1.xml" Id="Rfdd8faa583f7478e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d08d6294639b4620" /><Relationship Type="http://schemas.openxmlformats.org/officeDocument/2006/relationships/notesMaster" Target="/ppt/notesMasters/notesMaster1.xml" Id="R6339d1102e684794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c6a4e703d7d645c3" /><Relationship Type="http://schemas.openxmlformats.org/officeDocument/2006/relationships/notesMaster" Target="/ppt/notesMasters/notesMaster1.xml" Id="R52defe12056543b1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66a81c35366d42b5" /><Relationship Type="http://schemas.openxmlformats.org/officeDocument/2006/relationships/notesMaster" Target="/ppt/notesMasters/notesMaster1.xml" Id="Rb18566f73e5840b1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c44b0f5ff8a04093" /><Relationship Type="http://schemas.openxmlformats.org/officeDocument/2006/relationships/notesMaster" Target="/ppt/notesMasters/notesMaster1.xml" Id="R3bf51116701f42f4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b2747238e22c4ef3" /><Relationship Type="http://schemas.openxmlformats.org/officeDocument/2006/relationships/notesMaster" Target="/ppt/notesMasters/notesMaster1.xml" Id="R9229c40e0afe41ca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49992146a91f4be1" /><Relationship Type="http://schemas.openxmlformats.org/officeDocument/2006/relationships/notesMaster" Target="/ppt/notesMasters/notesMaster1.xml" Id="Rb19b221d683d4d6a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c345f514c98940b8" /><Relationship Type="http://schemas.openxmlformats.org/officeDocument/2006/relationships/notesMaster" Target="/ppt/notesMasters/notesMaster1.xml" Id="R85ee74fc153e4cf0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bdd557d284414773" /><Relationship Type="http://schemas.openxmlformats.org/officeDocument/2006/relationships/notesMaster" Target="/ppt/notesMasters/notesMaster1.xml" Id="R18c98e2e1a244bd1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f4c6ae9a135b425b" /><Relationship Type="http://schemas.openxmlformats.org/officeDocument/2006/relationships/notesMaster" Target="/ppt/notesMasters/notesMaster1.xml" Id="R729495bd657c4d50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1c1c6f58295a44c9" /><Relationship Type="http://schemas.openxmlformats.org/officeDocument/2006/relationships/notesMaster" Target="/ppt/notesMasters/notesMaster1.xml" Id="R70e138d14dba4f30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d380095fdb0c47da" /><Relationship Type="http://schemas.openxmlformats.org/officeDocument/2006/relationships/notesMaster" Target="/ppt/notesMasters/notesMaster1.xml" Id="R71f227746567471a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650853b5a8a43ac" /><Relationship Type="http://schemas.openxmlformats.org/officeDocument/2006/relationships/image" Target="/ppt/media/image.png" Id="R6f38319adfb24ca9" /><Relationship Type="http://schemas.openxmlformats.org/officeDocument/2006/relationships/image" Target="/ppt/media/image2.png" Id="Rf3b5a1e133e44bb7" /><Relationship Type="http://schemas.openxmlformats.org/officeDocument/2006/relationships/image" Target="/ppt/media/image.jpeg" Id="Rde55c9aeef8b4ae8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a523d4fad564aec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6f38319adfb24ca9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f3b5a1e133e44bb7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e55c9aeef8b4ae8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245fa76c031246cf" /><Relationship Type="http://schemas.openxmlformats.org/officeDocument/2006/relationships/slideLayout" Target="/ppt/slideLayouts/slideLayout1.xml" Id="R9957ba8334354e34" /><Relationship Type="http://schemas.openxmlformats.org/officeDocument/2006/relationships/slideLayout" Target="/ppt/slideLayouts/slideLayout2.xml" Id="Rea8f1383d69f44e8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9957ba8334354e34"/>
    <p:sldLayoutId xmlns:r="http://schemas.openxmlformats.org/officeDocument/2006/relationships" id="2147483650" r:id="Rea8f1383d69f44e8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84aa17c15ee4032" /><Relationship Type="http://schemas.openxmlformats.org/officeDocument/2006/relationships/notesSlide" Target="/ppt/notesSlides/notesSlide1.xml" Id="Rb991d4e1408440a2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b17c33dc7334bae" /><Relationship Type="http://schemas.openxmlformats.org/officeDocument/2006/relationships/notesSlide" Target="/ppt/notesSlides/notesSlide2.xml" Id="Ra4cb12e701e2442e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ae445ded39c4048" /><Relationship Type="http://schemas.openxmlformats.org/officeDocument/2006/relationships/notesSlide" Target="/ppt/notesSlides/notesSlide3.xml" Id="R5a6efb5a11234d8b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ef7e0af64394a3e" /><Relationship Type="http://schemas.openxmlformats.org/officeDocument/2006/relationships/notesSlide" Target="/ppt/notesSlides/notesSlide4.xml" Id="Rd81e248d84c34343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579c21229834ae0" /><Relationship Type="http://schemas.openxmlformats.org/officeDocument/2006/relationships/notesSlide" Target="/ppt/notesSlides/notesSlide5.xml" Id="Rcb23eac1753b442a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dc4af1842e84e2d" /><Relationship Type="http://schemas.openxmlformats.org/officeDocument/2006/relationships/notesSlide" Target="/ppt/notesSlides/notesSlide6.xml" Id="R5d2006a263ee4c75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140d3b893124d65" /><Relationship Type="http://schemas.openxmlformats.org/officeDocument/2006/relationships/notesSlide" Target="/ppt/notesSlides/notesSlide7.xml" Id="R28163d0db86f4e9f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4cf312c403e49ad" /><Relationship Type="http://schemas.openxmlformats.org/officeDocument/2006/relationships/notesSlide" Target="/ppt/notesSlides/notesSlide8.xml" Id="R9207e6a7ee3e45d9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3361eeb450641c1" /><Relationship Type="http://schemas.openxmlformats.org/officeDocument/2006/relationships/notesSlide" Target="/ppt/notesSlides/notesSlide9.xml" Id="R11ef6ac44b81435d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fe9684037d74350" /><Relationship Type="http://schemas.openxmlformats.org/officeDocument/2006/relationships/notesSlide" Target="/ppt/notesSlides/notesSlide10.xml" Id="R1c5b1575d2994869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598aa77f89b4a93" /><Relationship Type="http://schemas.openxmlformats.org/officeDocument/2006/relationships/notesSlide" Target="/ppt/notesSlides/notesSlide11.xml" Id="Rae41bb7584894fdf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3ab9167f0ac4364" /><Relationship Type="http://schemas.openxmlformats.org/officeDocument/2006/relationships/notesSlide" Target="/ppt/notesSlides/notesSlide12.xml" Id="Rcfa8c4f0be3d4ad7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08866f5a02442a2" /><Relationship Type="http://schemas.openxmlformats.org/officeDocument/2006/relationships/notesSlide" Target="/ppt/notesSlides/notesSlide13.xml" Id="R34ff711eae5e4527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1ccc93d414e4e88" /><Relationship Type="http://schemas.openxmlformats.org/officeDocument/2006/relationships/notesSlide" Target="/ppt/notesSlides/notesSlide14.xml" Id="R3e31eed75ab048f2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41151e08af24b43" /><Relationship Type="http://schemas.openxmlformats.org/officeDocument/2006/relationships/notesSlide" Target="/ppt/notesSlides/notesSlide15.xml" Id="R35d3b1b464484dd7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ff2f98a9a634e97" /><Relationship Type="http://schemas.openxmlformats.org/officeDocument/2006/relationships/notesSlide" Target="/ppt/notesSlides/notesSlide16.xml" Id="Rea3f78f1781a4c05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cf1114149644704" /><Relationship Type="http://schemas.openxmlformats.org/officeDocument/2006/relationships/notesSlide" Target="/ppt/notesSlides/notesSlide17.xml" Id="Rc5b7f984ec1448ab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1572ac4555345c8" /><Relationship Type="http://schemas.openxmlformats.org/officeDocument/2006/relationships/notesSlide" Target="/ppt/notesSlides/notesSlide18.xml" Id="R44c60f04d88b4231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f9900f5a1704a59" /><Relationship Type="http://schemas.openxmlformats.org/officeDocument/2006/relationships/notesSlide" Target="/ppt/notesSlides/notesSlide19.xml" Id="R86858169c4054eb9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ec80c5d2c0b4d2b" /><Relationship Type="http://schemas.openxmlformats.org/officeDocument/2006/relationships/notesSlide" Target="/ppt/notesSlides/notesSlide20.xml" Id="R8393d49eb96c40d6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205ae770dad4b36" /><Relationship Type="http://schemas.openxmlformats.org/officeDocument/2006/relationships/notesSlide" Target="/ppt/notesSlides/notesSlide21.xml" Id="Rf0c3c2d2b4d04e4c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9144892e1514ae5" /><Relationship Type="http://schemas.openxmlformats.org/officeDocument/2006/relationships/notesSlide" Target="/ppt/notesSlides/notesSlide22.xml" Id="Rc2ad79a264da4e72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1d630346c8c4770" /><Relationship Type="http://schemas.openxmlformats.org/officeDocument/2006/relationships/notesSlide" Target="/ppt/notesSlides/notesSlide23.xml" Id="R8fcf22661feb44c7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34df060c99b412b" /><Relationship Type="http://schemas.openxmlformats.org/officeDocument/2006/relationships/notesSlide" Target="/ppt/notesSlides/notesSlide24.xml" Id="R8d90ab1722c64e89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2096298499c4c68" /><Relationship Type="http://schemas.openxmlformats.org/officeDocument/2006/relationships/notesSlide" Target="/ppt/notesSlides/notesSlide25.xml" Id="R4c3a9d71367c462d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a4c2c82bcab47cd" /><Relationship Type="http://schemas.openxmlformats.org/officeDocument/2006/relationships/notesSlide" Target="/ppt/notesSlides/notesSlide26.xml" Id="R02dd2b4b36584f0b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c4f238e1bec4156" /><Relationship Type="http://schemas.openxmlformats.org/officeDocument/2006/relationships/notesSlide" Target="/ppt/notesSlides/notesSlide27.xml" Id="R57a9d532ec0543e3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defbddd04834a6f" /><Relationship Type="http://schemas.openxmlformats.org/officeDocument/2006/relationships/notesSlide" Target="/ppt/notesSlides/notesSlide28.xml" Id="R7885f5b8716045cb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4df061722314f81" /><Relationship Type="http://schemas.openxmlformats.org/officeDocument/2006/relationships/notesSlide" Target="/ppt/notesSlides/notesSlide29.xml" Id="R51ba4a8671084f5e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帖撒羅尼迦前書第5章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1 Thessalonians 5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帖撒羅尼迦前書 5:1  |  1 Thessalonians 5:1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弟兄們，論到時候、日期，不用寫信給你們，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of the times and the seasons, brethren, ye have no need that I write unto you.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帖撒羅尼迦前書 5:2  |  1 Thessalonians 5:2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因為你們自己明明曉得，主的日子來到，好像夜間的賊一樣。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yourselves know perfectly that the day of the Lord so cometh as a thief in the night.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帖撒羅尼迦前書 5:3  |  1 Thessalonians 5:3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人正說「平安穩妥」的時候，災禍忽然臨到他們，如同產難臨到懷胎的婦人一樣，他們絕不能逃脫。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when they shall say, Peace and safety; then sudden destruction cometh upon them, as travail upon a woman with child; and they shall not escape.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帖撒羅尼迦前書 5:4  |  1 Thessalonians 5:4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弟兄們，你們卻不在黑暗裏，叫那日子臨到你們像賊一樣。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ye, brethren, are not in darkness, that that day should overtake you as a thief.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帖撒羅尼迦前書 5:5  |  1 Thessalonians 5:5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你們都是光明之子，都是白晝之子。我們不是屬黑夜的，也不是屬幽暗的。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Ye are all the children of light, and the children of the day: we are not of the night, nor of darkness.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帖撒羅尼迦前書 5:6  |  1 Thessalonians 5:6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所以，我們不要睡覺像別人一樣，總要警醒謹守。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Therefore let us not sleep, as do others; but let us watch and be sober.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帖撒羅尼迦前書 5:7  |  1 Thessalonians 5:7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因為睡了的人是在夜間睡，醉了的人是在夜間醉。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they that sleep sleep in the night; and they that be drunken are drunken in the night.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帖撒羅尼迦前書 5:8  |  1 Thessalonians 5:8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但我們既然屬乎白晝，就應當謹守，把信和愛當作護心鏡遮胸，把得救的盼望當作頭盔戴上。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let us, who are of the day, be sober, putting on the breastplate of faith and love; and for an helmet, the hope of salvation.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帖撒羅尼迦前書 5:9  |  1 Thessalonians 5:9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因為神不是預定我們受刑，乃是預定我們藉着我們主耶穌基督得救。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God hath not appointed us to wrath, but to obtain salvation by our Lord Jesus Christ,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帖撒羅尼迦前書 5:10  |  1 Thessalonians 5:10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他替我們死，叫我們無論醒着，睡着，都與他同活。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Who died for us, that, whether we wake or sleep, we should live together with him.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帖撒羅尼迦前書 5:11  |  1 Thessalonians 5:11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所以，你們該彼此勸慰，互相建立，正如你們素常所行的。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Wherefore comfort yourselves together, and edify one another, even as also ye do.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帖撒羅尼迦前書 5:12  |  1 Thessalonians 5:12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弟兄們，我們勸你們敬重那在你們中間勞苦的人，就是在主裏面治理你們、勸戒你們的；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we beseech you, brethren, to know them which labour among you, and are over you in the Lord, and admonish you;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帖撒羅尼迦前書 5:13  |  1 Thessalonians 5:13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又因他們所做的工，用愛心格外尊重他們。你們也要彼此和睦。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to esteem them very highly in love for their work’s sake. And be at peace among yourselves.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帖撒羅尼迦前書 5:14  |  1 Thessalonians 5:14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我們又勸弟兄們，要警戒不守規矩的人，勉勵灰心的人，扶助軟弱的人，也要向眾人忍耐。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Now we exhort you, brethren, warn them that are unruly, comfort the feebleminded, support the weak, be patient toward all men.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帖撒羅尼迦前書 5:15  |  1 Thessalonians 5:15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你們要謹慎，無論是誰都不可以惡報惡；或是彼此相待，或是待眾人，常要追求良善。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See that none render evil for evil unto any man; but ever follow that which is good, both among yourselves, and to all men.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帖撒羅尼迦前書 5:16  |  1 Thessalonians 5:16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要常常喜樂，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Rejoice evermore.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帖撒羅尼迦前書 5:17  |  1 Thessalonians 5:17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不住地禱告，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Pray without ceasing.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帖撒羅尼迦前書 5:18  |  1 Thessalonians 5:18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凡事謝恩；因為這是神在基督耶穌裏向你們所定的旨意。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In every thing give thanks: for this is the will of God in Christ Jesus concerning you.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帖撒羅尼迦前書 5:19  |  1 Thessalonians 5:19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不要消滅[聖]靈[的感動]；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Quench not the Spirit.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帖撒羅尼迦前書 5:20  |  1 Thessalonians 5:20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不要藐視先知的講論。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Despise not prophesyings.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帖撒羅尼迦前書 5:21  |  1 Thessalonians 5:21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但要凡事察驗；善美的要持守，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Prove all things; hold fast that which is good.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帖撒羅尼迦前書 5:22  |  1 Thessalonians 5:22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各樣的惡事要禁戒不做。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Abstain from all appearance of evil.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帖撒羅尼迦前書 5:23  |  1 Thessalonians 5:23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願賜平安的神親自使你們全然成聖！又願你們的靈與魂與身子得蒙保守，在我們主耶穌基督降臨的時候，完全無可指摘！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 very God of peace sanctify you wholly; and I pray God your whole spirit and soul and body be preserved blameless unto the coming of our Lord Jesus Christ.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帖撒羅尼迦前書 5:24  |  1 Thessalonians 5:24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那召你們的本是信實的，他必成就這事。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Faithful is he that calleth you, who also will do it.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帖撒羅尼迦前書 5:25  |  1 Thessalonians 5:25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請弟兄們為我們禱告。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Brethren, pray for us.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帖撒羅尼迦前書 5:26  |  1 Thessalonians 5:26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與眾弟兄親嘴問安，務要聖潔。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Greet all the brethren with an holy kiss.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帖撒羅尼迦前書 5:27  |  1 Thessalonians 5:27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我指着主囑咐你們，要把這信念給眾弟兄聽。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charge you by the Lord that this epistle be read unto all the holy brethren.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帖撒羅尼迦前書 5:28  |  1 Thessalonians 5:28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願我主耶穌基督的恩[常]與你們同在！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grace of our Lord Jesus Christ be with you. Amen.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2026-08-30T07:04:25.8330000Z</dcterms:created>
  <dcterms:modified xsi:type="dcterms:W3CDTF">2026-08-30T07:04:25.8330000Z</dcterms:modified>
</coreProperties>
</file>