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3298f6e0ba84d5a" /><Relationship Type="http://schemas.openxmlformats.org/officeDocument/2006/relationships/extended-properties" Target="/docProps/app.xml" Id="Rc09ee404be714280" /><Relationship Type="http://schemas.openxmlformats.org/officeDocument/2006/relationships/officeDocument" Target="/ppt/presentation.xml" Id="R3ee8bd97dc2741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4492621c1f4d26"/>
  </p:sldMasterIdLst>
  <p:notesMasterIdLst>
    <p:notesMasterId xmlns:r="http://schemas.openxmlformats.org/officeDocument/2006/relationships" r:id="R40bf9d51b628468b"/>
  </p:notesMasterIdLst>
  <p:sldIdLst>
    <p:sldId xmlns:r="http://schemas.openxmlformats.org/officeDocument/2006/relationships" id="256" r:id="Rff148e0df0ca4ab7"/>
    <p:sldId xmlns:r="http://schemas.openxmlformats.org/officeDocument/2006/relationships" id="257" r:id="Rdf10ecb0e9e74256"/>
    <p:sldId xmlns:r="http://schemas.openxmlformats.org/officeDocument/2006/relationships" id="258" r:id="Rd630d19ab9fa4e0c"/>
    <p:sldId xmlns:r="http://schemas.openxmlformats.org/officeDocument/2006/relationships" id="259" r:id="R67758393f123481d"/>
    <p:sldId xmlns:r="http://schemas.openxmlformats.org/officeDocument/2006/relationships" id="260" r:id="R22657dd5094e441d"/>
    <p:sldId xmlns:r="http://schemas.openxmlformats.org/officeDocument/2006/relationships" id="261" r:id="Rc401a13858384e11"/>
    <p:sldId xmlns:r="http://schemas.openxmlformats.org/officeDocument/2006/relationships" id="262" r:id="R6b199c1e578647bb"/>
    <p:sldId xmlns:r="http://schemas.openxmlformats.org/officeDocument/2006/relationships" id="263" r:id="Rdc70ca31a92d4e13"/>
    <p:sldId xmlns:r="http://schemas.openxmlformats.org/officeDocument/2006/relationships" id="264" r:id="R5b02f3fc84044b2a"/>
    <p:sldId xmlns:r="http://schemas.openxmlformats.org/officeDocument/2006/relationships" id="265" r:id="R62604dcf4ea843b6"/>
    <p:sldId xmlns:r="http://schemas.openxmlformats.org/officeDocument/2006/relationships" id="266" r:id="Rc5318e4957d0418f"/>
    <p:sldId xmlns:r="http://schemas.openxmlformats.org/officeDocument/2006/relationships" id="267" r:id="R4ac981e912d44ee4"/>
    <p:sldId xmlns:r="http://schemas.openxmlformats.org/officeDocument/2006/relationships" id="268" r:id="R15a3507e27fa427e"/>
    <p:sldId xmlns:r="http://schemas.openxmlformats.org/officeDocument/2006/relationships" id="269" r:id="Rb3a38866eba4451a"/>
    <p:sldId xmlns:r="http://schemas.openxmlformats.org/officeDocument/2006/relationships" id="270" r:id="R531877d877164e62"/>
    <p:sldId xmlns:r="http://schemas.openxmlformats.org/officeDocument/2006/relationships" id="271" r:id="Rdc4cfa6f5b7845f9"/>
    <p:sldId xmlns:r="http://schemas.openxmlformats.org/officeDocument/2006/relationships" id="272" r:id="Rda6e93f1edf84e53"/>
    <p:sldId xmlns:r="http://schemas.openxmlformats.org/officeDocument/2006/relationships" id="273" r:id="R7bb5c9d676ca4ac5"/>
    <p:sldId xmlns:r="http://schemas.openxmlformats.org/officeDocument/2006/relationships" id="274" r:id="Rc1dc7b81aa48409b"/>
    <p:sldId xmlns:r="http://schemas.openxmlformats.org/officeDocument/2006/relationships" id="275" r:id="R813ec7d8ef1442f6"/>
    <p:sldId xmlns:r="http://schemas.openxmlformats.org/officeDocument/2006/relationships" id="276" r:id="Rd7e9ce4bf88c47c1"/>
    <p:sldId xmlns:r="http://schemas.openxmlformats.org/officeDocument/2006/relationships" id="277" r:id="Rf9dd709a6bfb441f"/>
    <p:sldId xmlns:r="http://schemas.openxmlformats.org/officeDocument/2006/relationships" id="278" r:id="Rdb822c82f4b04c6e"/>
    <p:sldId xmlns:r="http://schemas.openxmlformats.org/officeDocument/2006/relationships" id="279" r:id="R5aa5fe5e06784283"/>
    <p:sldId xmlns:r="http://schemas.openxmlformats.org/officeDocument/2006/relationships" id="280" r:id="R9688fb4f44734b02"/>
    <p:sldId xmlns:r="http://schemas.openxmlformats.org/officeDocument/2006/relationships" id="281" r:id="R3e00e09c66094508"/>
    <p:sldId xmlns:r="http://schemas.openxmlformats.org/officeDocument/2006/relationships" id="282" r:id="R337fb6d3cc9c4551"/>
    <p:sldId xmlns:r="http://schemas.openxmlformats.org/officeDocument/2006/relationships" id="283" r:id="Rf8f5c0038ada4a12"/>
    <p:sldId xmlns:r="http://schemas.openxmlformats.org/officeDocument/2006/relationships" id="284" r:id="R9b78fb62334548d1"/>
    <p:sldId xmlns:r="http://schemas.openxmlformats.org/officeDocument/2006/relationships" id="285" r:id="Rc2d5ec4d59b14142"/>
    <p:sldId xmlns:r="http://schemas.openxmlformats.org/officeDocument/2006/relationships" id="286" r:id="R3c9d471c89a1423c"/>
    <p:sldId xmlns:r="http://schemas.openxmlformats.org/officeDocument/2006/relationships" id="287" r:id="R7c3d0c83977c412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a3cc0670e44cf4" /><Relationship Type="http://schemas.openxmlformats.org/officeDocument/2006/relationships/slideMaster" Target="/ppt/slideMasters/slideMaster1.xml" Id="R974492621c1f4d26" /><Relationship Type="http://schemas.openxmlformats.org/officeDocument/2006/relationships/notesMaster" Target="/ppt/notesMasters/notesMaster1.xml" Id="R40bf9d51b628468b" /><Relationship Type="http://schemas.openxmlformats.org/officeDocument/2006/relationships/presProps" Target="/ppt/presProps.xml" Id="Rc49abd9202894b0e" /><Relationship Type="http://schemas.openxmlformats.org/officeDocument/2006/relationships/tableStyles" Target="/ppt/tableStyles.xml" Id="Raf5f38158ffe4d33" /><Relationship Type="http://schemas.openxmlformats.org/officeDocument/2006/relationships/slide" Target="/ppt/slides/slide1.xml" Id="Rff148e0df0ca4ab7" /><Relationship Type="http://schemas.openxmlformats.org/officeDocument/2006/relationships/slide" Target="/ppt/slides/slide2.xml" Id="Rdf10ecb0e9e74256" /><Relationship Type="http://schemas.openxmlformats.org/officeDocument/2006/relationships/slide" Target="/ppt/slides/slide3.xml" Id="Rd630d19ab9fa4e0c" /><Relationship Type="http://schemas.openxmlformats.org/officeDocument/2006/relationships/slide" Target="/ppt/slides/slide4.xml" Id="R67758393f123481d" /><Relationship Type="http://schemas.openxmlformats.org/officeDocument/2006/relationships/slide" Target="/ppt/slides/slide5.xml" Id="R22657dd5094e441d" /><Relationship Type="http://schemas.openxmlformats.org/officeDocument/2006/relationships/slide" Target="/ppt/slides/slide6.xml" Id="Rc401a13858384e11" /><Relationship Type="http://schemas.openxmlformats.org/officeDocument/2006/relationships/slide" Target="/ppt/slides/slide7.xml" Id="R6b199c1e578647bb" /><Relationship Type="http://schemas.openxmlformats.org/officeDocument/2006/relationships/slide" Target="/ppt/slides/slide8.xml" Id="Rdc70ca31a92d4e13" /><Relationship Type="http://schemas.openxmlformats.org/officeDocument/2006/relationships/slide" Target="/ppt/slides/slide9.xml" Id="R5b02f3fc84044b2a" /><Relationship Type="http://schemas.openxmlformats.org/officeDocument/2006/relationships/slide" Target="/ppt/slides/slide10.xml" Id="R62604dcf4ea843b6" /><Relationship Type="http://schemas.openxmlformats.org/officeDocument/2006/relationships/slide" Target="/ppt/slides/slide11.xml" Id="Rc5318e4957d0418f" /><Relationship Type="http://schemas.openxmlformats.org/officeDocument/2006/relationships/slide" Target="/ppt/slides/slide12.xml" Id="R4ac981e912d44ee4" /><Relationship Type="http://schemas.openxmlformats.org/officeDocument/2006/relationships/slide" Target="/ppt/slides/slide13.xml" Id="R15a3507e27fa427e" /><Relationship Type="http://schemas.openxmlformats.org/officeDocument/2006/relationships/slide" Target="/ppt/slides/slide14.xml" Id="Rb3a38866eba4451a" /><Relationship Type="http://schemas.openxmlformats.org/officeDocument/2006/relationships/slide" Target="/ppt/slides/slide15.xml" Id="R531877d877164e62" /><Relationship Type="http://schemas.openxmlformats.org/officeDocument/2006/relationships/slide" Target="/ppt/slides/slide16.xml" Id="Rdc4cfa6f5b7845f9" /><Relationship Type="http://schemas.openxmlformats.org/officeDocument/2006/relationships/slide" Target="/ppt/slides/slide17.xml" Id="Rda6e93f1edf84e53" /><Relationship Type="http://schemas.openxmlformats.org/officeDocument/2006/relationships/slide" Target="/ppt/slides/slide18.xml" Id="R7bb5c9d676ca4ac5" /><Relationship Type="http://schemas.openxmlformats.org/officeDocument/2006/relationships/slide" Target="/ppt/slides/slide19.xml" Id="Rc1dc7b81aa48409b" /><Relationship Type="http://schemas.openxmlformats.org/officeDocument/2006/relationships/slide" Target="/ppt/slides/slide20.xml" Id="R813ec7d8ef1442f6" /><Relationship Type="http://schemas.openxmlformats.org/officeDocument/2006/relationships/slide" Target="/ppt/slides/slide21.xml" Id="Rd7e9ce4bf88c47c1" /><Relationship Type="http://schemas.openxmlformats.org/officeDocument/2006/relationships/slide" Target="/ppt/slides/slide22.xml" Id="Rf9dd709a6bfb441f" /><Relationship Type="http://schemas.openxmlformats.org/officeDocument/2006/relationships/slide" Target="/ppt/slides/slide23.xml" Id="Rdb822c82f4b04c6e" /><Relationship Type="http://schemas.openxmlformats.org/officeDocument/2006/relationships/slide" Target="/ppt/slides/slide24.xml" Id="R5aa5fe5e06784283" /><Relationship Type="http://schemas.openxmlformats.org/officeDocument/2006/relationships/slide" Target="/ppt/slides/slide25.xml" Id="R9688fb4f44734b02" /><Relationship Type="http://schemas.openxmlformats.org/officeDocument/2006/relationships/slide" Target="/ppt/slides/slide26.xml" Id="R3e00e09c66094508" /><Relationship Type="http://schemas.openxmlformats.org/officeDocument/2006/relationships/slide" Target="/ppt/slides/slide27.xml" Id="R337fb6d3cc9c4551" /><Relationship Type="http://schemas.openxmlformats.org/officeDocument/2006/relationships/slide" Target="/ppt/slides/slide28.xml" Id="Rf8f5c0038ada4a12" /><Relationship Type="http://schemas.openxmlformats.org/officeDocument/2006/relationships/slide" Target="/ppt/slides/slide29.xml" Id="R9b78fb62334548d1" /><Relationship Type="http://schemas.openxmlformats.org/officeDocument/2006/relationships/slide" Target="/ppt/slides/slide30.xml" Id="Rc2d5ec4d59b14142" /><Relationship Type="http://schemas.openxmlformats.org/officeDocument/2006/relationships/slide" Target="/ppt/slides/slide31.xml" Id="R3c9d471c89a1423c" /><Relationship Type="http://schemas.openxmlformats.org/officeDocument/2006/relationships/slide" Target="/ppt/slides/slide32.xml" Id="R7c3d0c83977c41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0398cfcb2249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245f425e754286" /><Relationship Type="http://schemas.openxmlformats.org/officeDocument/2006/relationships/notesMaster" Target="/ppt/notesMasters/notesMaster1.xml" Id="Ra4ffa3b157ee44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e069f458194140" /><Relationship Type="http://schemas.openxmlformats.org/officeDocument/2006/relationships/notesMaster" Target="/ppt/notesMasters/notesMaster1.xml" Id="R45c8068431614a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218f62a81c414e" /><Relationship Type="http://schemas.openxmlformats.org/officeDocument/2006/relationships/notesMaster" Target="/ppt/notesMasters/notesMaster1.xml" Id="R890d0603066947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47a45305bf4fab" /><Relationship Type="http://schemas.openxmlformats.org/officeDocument/2006/relationships/notesMaster" Target="/ppt/notesMasters/notesMaster1.xml" Id="Rf82405befea34ba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2c929f4ac74709" /><Relationship Type="http://schemas.openxmlformats.org/officeDocument/2006/relationships/notesMaster" Target="/ppt/notesMasters/notesMaster1.xml" Id="Rb80d2fdd642140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46a5b4830c4251" /><Relationship Type="http://schemas.openxmlformats.org/officeDocument/2006/relationships/notesMaster" Target="/ppt/notesMasters/notesMaster1.xml" Id="R7fd0bc3f926d45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61e83dd54e54afe" /><Relationship Type="http://schemas.openxmlformats.org/officeDocument/2006/relationships/notesMaster" Target="/ppt/notesMasters/notesMaster1.xml" Id="Ra814f968b8aa4e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ac18705ad6c4619" /><Relationship Type="http://schemas.openxmlformats.org/officeDocument/2006/relationships/notesMaster" Target="/ppt/notesMasters/notesMaster1.xml" Id="R72111dba619841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a0c790244144f4" /><Relationship Type="http://schemas.openxmlformats.org/officeDocument/2006/relationships/notesMaster" Target="/ppt/notesMasters/notesMaster1.xml" Id="Ra6ae70eb7e654c0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1dcf1f555642aa" /><Relationship Type="http://schemas.openxmlformats.org/officeDocument/2006/relationships/notesMaster" Target="/ppt/notesMasters/notesMaster1.xml" Id="R1996267f8e7b4a1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e4aad0296674207" /><Relationship Type="http://schemas.openxmlformats.org/officeDocument/2006/relationships/notesMaster" Target="/ppt/notesMasters/notesMaster1.xml" Id="R47268cbbf8524eb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4b08b18bd2e4183" /><Relationship Type="http://schemas.openxmlformats.org/officeDocument/2006/relationships/notesMaster" Target="/ppt/notesMasters/notesMaster1.xml" Id="Rb359aa98bb6f4c3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7c9e57144a74fbc" /><Relationship Type="http://schemas.openxmlformats.org/officeDocument/2006/relationships/notesMaster" Target="/ppt/notesMasters/notesMaster1.xml" Id="Rb8e3a1bebd81484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80f385e805f46ce" /><Relationship Type="http://schemas.openxmlformats.org/officeDocument/2006/relationships/notesMaster" Target="/ppt/notesMasters/notesMaster1.xml" Id="Rf9d0fd51ea45432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838a1b91c9149e9" /><Relationship Type="http://schemas.openxmlformats.org/officeDocument/2006/relationships/notesMaster" Target="/ppt/notesMasters/notesMaster1.xml" Id="R67303c34d5c441a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0f99d830bb34f94" /><Relationship Type="http://schemas.openxmlformats.org/officeDocument/2006/relationships/notesMaster" Target="/ppt/notesMasters/notesMaster1.xml" Id="R462aae1e1fe7494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c96cb4fb44344a3" /><Relationship Type="http://schemas.openxmlformats.org/officeDocument/2006/relationships/notesMaster" Target="/ppt/notesMasters/notesMaster1.xml" Id="Rdc38db103c51442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175172486b74e66" /><Relationship Type="http://schemas.openxmlformats.org/officeDocument/2006/relationships/notesMaster" Target="/ppt/notesMasters/notesMaster1.xml" Id="R08a778fc81b5482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7f8d843740d4c7c" /><Relationship Type="http://schemas.openxmlformats.org/officeDocument/2006/relationships/notesMaster" Target="/ppt/notesMasters/notesMaster1.xml" Id="R271de873512d4e3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486ad162362496b" /><Relationship Type="http://schemas.openxmlformats.org/officeDocument/2006/relationships/notesMaster" Target="/ppt/notesMasters/notesMaster1.xml" Id="Rb9689d9655314db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589e106f7074e47" /><Relationship Type="http://schemas.openxmlformats.org/officeDocument/2006/relationships/notesMaster" Target="/ppt/notesMasters/notesMaster1.xml" Id="R2be174b3f6bd41c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f4d84995dde44bf" /><Relationship Type="http://schemas.openxmlformats.org/officeDocument/2006/relationships/notesMaster" Target="/ppt/notesMasters/notesMaster1.xml" Id="R26dde4ccaffb481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d1e0793ff864974" /><Relationship Type="http://schemas.openxmlformats.org/officeDocument/2006/relationships/notesMaster" Target="/ppt/notesMasters/notesMaster1.xml" Id="Rcfe688f6e3c54ae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9f0a8eb0c324bd1" /><Relationship Type="http://schemas.openxmlformats.org/officeDocument/2006/relationships/notesMaster" Target="/ppt/notesMasters/notesMaster1.xml" Id="R50eba203c4d8439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edbc039870d4c99" /><Relationship Type="http://schemas.openxmlformats.org/officeDocument/2006/relationships/notesMaster" Target="/ppt/notesMasters/notesMaster1.xml" Id="R77899f04b382454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3d92376835e4275" /><Relationship Type="http://schemas.openxmlformats.org/officeDocument/2006/relationships/notesMaster" Target="/ppt/notesMasters/notesMaster1.xml" Id="Rd36291b3bb28483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42f84467061486d" /><Relationship Type="http://schemas.openxmlformats.org/officeDocument/2006/relationships/notesMaster" Target="/ppt/notesMasters/notesMaster1.xml" Id="R82cbb7d98f4842a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a2596248d114bf5" /><Relationship Type="http://schemas.openxmlformats.org/officeDocument/2006/relationships/notesMaster" Target="/ppt/notesMasters/notesMaster1.xml" Id="R4950ca8826c14e9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ccf0758ec154f58" /><Relationship Type="http://schemas.openxmlformats.org/officeDocument/2006/relationships/notesMaster" Target="/ppt/notesMasters/notesMaster1.xml" Id="R53c3da275e5d4e9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39b9f2e96664db3" /><Relationship Type="http://schemas.openxmlformats.org/officeDocument/2006/relationships/notesMaster" Target="/ppt/notesMasters/notesMaster1.xml" Id="R19889761872647b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8567e17def2416f" /><Relationship Type="http://schemas.openxmlformats.org/officeDocument/2006/relationships/notesMaster" Target="/ppt/notesMasters/notesMaster1.xml" Id="R32dcc6e9ede7413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a5080d4b1a0449e" /><Relationship Type="http://schemas.openxmlformats.org/officeDocument/2006/relationships/notesMaster" Target="/ppt/notesMasters/notesMaster1.xml" Id="R9ad361544bf340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cc6fc75d6a4d24" /><Relationship Type="http://schemas.openxmlformats.org/officeDocument/2006/relationships/image" Target="/ppt/media/image.png" Id="Rc8e7527e414746ed" /><Relationship Type="http://schemas.openxmlformats.org/officeDocument/2006/relationships/image" Target="/ppt/media/image2.png" Id="R8b08c5f24ae74f92" /><Relationship Type="http://schemas.openxmlformats.org/officeDocument/2006/relationships/image" Target="/ppt/media/image.jpeg" Id="R529f975a175a448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9f2045f3314e4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8e7527e414746e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b08c5f24ae74f9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9f975a175a448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c061b3ac5a84f13" /><Relationship Type="http://schemas.openxmlformats.org/officeDocument/2006/relationships/slideLayout" Target="/ppt/slideLayouts/slideLayout1.xml" Id="R6bff148331aa4844" /><Relationship Type="http://schemas.openxmlformats.org/officeDocument/2006/relationships/slideLayout" Target="/ppt/slideLayouts/slideLayout2.xml" Id="R3b7719d035d6477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ff148331aa4844"/>
    <p:sldLayoutId xmlns:r="http://schemas.openxmlformats.org/officeDocument/2006/relationships" id="2147483650" r:id="R3b7719d035d6477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3433578a3a47e6" /><Relationship Type="http://schemas.openxmlformats.org/officeDocument/2006/relationships/notesSlide" Target="/ppt/notesSlides/notesSlide1.xml" Id="R4ea57656d67e4b6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7a3d6f3a1b48fb" /><Relationship Type="http://schemas.openxmlformats.org/officeDocument/2006/relationships/notesSlide" Target="/ppt/notesSlides/notesSlide2.xml" Id="R647ed54186a84b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46a726771e44e9" /><Relationship Type="http://schemas.openxmlformats.org/officeDocument/2006/relationships/notesSlide" Target="/ppt/notesSlides/notesSlide3.xml" Id="Rd6c04c5ca3fe4a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4d032baf144866" /><Relationship Type="http://schemas.openxmlformats.org/officeDocument/2006/relationships/notesSlide" Target="/ppt/notesSlides/notesSlide4.xml" Id="Ra1e53a3cf6764c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a8dacc3cc94c92" /><Relationship Type="http://schemas.openxmlformats.org/officeDocument/2006/relationships/notesSlide" Target="/ppt/notesSlides/notesSlide5.xml" Id="Rccc6081bee2245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53603ee2e440a7" /><Relationship Type="http://schemas.openxmlformats.org/officeDocument/2006/relationships/notesSlide" Target="/ppt/notesSlides/notesSlide6.xml" Id="Ra56ca2e8445e42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0a959a204e4235" /><Relationship Type="http://schemas.openxmlformats.org/officeDocument/2006/relationships/notesSlide" Target="/ppt/notesSlides/notesSlide7.xml" Id="Rb85642be45b643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87cba7e7514da1" /><Relationship Type="http://schemas.openxmlformats.org/officeDocument/2006/relationships/notesSlide" Target="/ppt/notesSlides/notesSlide8.xml" Id="R888c50bbdda346a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7dc32575dc4ec2" /><Relationship Type="http://schemas.openxmlformats.org/officeDocument/2006/relationships/notesSlide" Target="/ppt/notesSlides/notesSlide9.xml" Id="R8447fbb069e44a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773c36ed504842" /><Relationship Type="http://schemas.openxmlformats.org/officeDocument/2006/relationships/notesSlide" Target="/ppt/notesSlides/notesSlide10.xml" Id="R5832c609d59a425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5ea7869162461a" /><Relationship Type="http://schemas.openxmlformats.org/officeDocument/2006/relationships/notesSlide" Target="/ppt/notesSlides/notesSlide11.xml" Id="R437bf907f84a4eb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5a78a3459c4ca6" /><Relationship Type="http://schemas.openxmlformats.org/officeDocument/2006/relationships/notesSlide" Target="/ppt/notesSlides/notesSlide12.xml" Id="Rb379832b2ae14e3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979599ae4b4e1e" /><Relationship Type="http://schemas.openxmlformats.org/officeDocument/2006/relationships/notesSlide" Target="/ppt/notesSlides/notesSlide13.xml" Id="R7b2fb781d5d6485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8f62738c3a4b76" /><Relationship Type="http://schemas.openxmlformats.org/officeDocument/2006/relationships/notesSlide" Target="/ppt/notesSlides/notesSlide14.xml" Id="R23b66269c838401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53296c8d504793" /><Relationship Type="http://schemas.openxmlformats.org/officeDocument/2006/relationships/notesSlide" Target="/ppt/notesSlides/notesSlide15.xml" Id="R394db93bbd974fc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549ca1ba204a0c" /><Relationship Type="http://schemas.openxmlformats.org/officeDocument/2006/relationships/notesSlide" Target="/ppt/notesSlides/notesSlide16.xml" Id="Ra3a2a1f1506b42e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0366babc004645" /><Relationship Type="http://schemas.openxmlformats.org/officeDocument/2006/relationships/notesSlide" Target="/ppt/notesSlides/notesSlide17.xml" Id="R8a0ade32c6444f8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14030f9b044f16" /><Relationship Type="http://schemas.openxmlformats.org/officeDocument/2006/relationships/notesSlide" Target="/ppt/notesSlides/notesSlide18.xml" Id="Rcf7e321a41704a7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7e80375b64493d" /><Relationship Type="http://schemas.openxmlformats.org/officeDocument/2006/relationships/notesSlide" Target="/ppt/notesSlides/notesSlide19.xml" Id="Rc27823424ad3481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e4374ac6854a1c" /><Relationship Type="http://schemas.openxmlformats.org/officeDocument/2006/relationships/notesSlide" Target="/ppt/notesSlides/notesSlide20.xml" Id="R47af28a5d1704a0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d21bd7d61e4d1c" /><Relationship Type="http://schemas.openxmlformats.org/officeDocument/2006/relationships/notesSlide" Target="/ppt/notesSlides/notesSlide21.xml" Id="R995b271820ff475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49679643704208" /><Relationship Type="http://schemas.openxmlformats.org/officeDocument/2006/relationships/notesSlide" Target="/ppt/notesSlides/notesSlide22.xml" Id="R4afe96e0ed334cb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398a4fdae644ad" /><Relationship Type="http://schemas.openxmlformats.org/officeDocument/2006/relationships/notesSlide" Target="/ppt/notesSlides/notesSlide23.xml" Id="R24edbf92d2ac4be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a606c83b6647a5" /><Relationship Type="http://schemas.openxmlformats.org/officeDocument/2006/relationships/notesSlide" Target="/ppt/notesSlides/notesSlide24.xml" Id="R7f7bd3e5cdb4420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8a84a91c224f89" /><Relationship Type="http://schemas.openxmlformats.org/officeDocument/2006/relationships/notesSlide" Target="/ppt/notesSlides/notesSlide25.xml" Id="R755c5e6d21794ba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23096b6a914d3c" /><Relationship Type="http://schemas.openxmlformats.org/officeDocument/2006/relationships/notesSlide" Target="/ppt/notesSlides/notesSlide26.xml" Id="R86d2df3165b64d4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95a317eeaf4b28" /><Relationship Type="http://schemas.openxmlformats.org/officeDocument/2006/relationships/notesSlide" Target="/ppt/notesSlides/notesSlide27.xml" Id="Rddd9d436396f490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1c5a41e45d41c3" /><Relationship Type="http://schemas.openxmlformats.org/officeDocument/2006/relationships/notesSlide" Target="/ppt/notesSlides/notesSlide28.xml" Id="R61a9e35ec18e452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ba18fd9f084bbc" /><Relationship Type="http://schemas.openxmlformats.org/officeDocument/2006/relationships/notesSlide" Target="/ppt/notesSlides/notesSlide29.xml" Id="Ra99751164b4c437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246a4b71324d77" /><Relationship Type="http://schemas.openxmlformats.org/officeDocument/2006/relationships/notesSlide" Target="/ppt/notesSlides/notesSlide30.xml" Id="Rb15c3c8595d6479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2fc506c4f3409c" /><Relationship Type="http://schemas.openxmlformats.org/officeDocument/2006/relationships/notesSlide" Target="/ppt/notesSlides/notesSlide31.xml" Id="Rc5024f0610a8424a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4c0f05098c4701" /><Relationship Type="http://schemas.openxmlformats.org/officeDocument/2006/relationships/notesSlide" Target="/ppt/notesSlides/notesSlide32.xml" Id="R3deaec09976846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箴言第21章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21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  |  Proverbs 21:1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王的心在耶和華手中， 好像隴溝的水隨意流轉。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king’s heart is in the hand of the LORD, as the rivers of water: he turneth it whithersoever he will.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  |  Proverbs 21:2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人所行的，在自己眼中都看為正； 惟有耶和華衡量人心。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way of a man is right in his own eyes: but the LORD pondereth the hearts.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21:3  |  Proverbs 21:3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行仁義公平 比獻祭更蒙耶和華悅納。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do justice and judgment is more acceptable to the LORD than sacrifice.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21:4  |  Proverbs 21:4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惡人發達，眼高心傲， 這乃是罪。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high look, and a proud heart, and the plowing of the wicked, is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21:5  |  Proverbs 21:5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殷勤籌劃的，足致豐裕； 行事急躁的，都必缺乏。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thoughts of the diligent tend only to plenteousness; but of every one that is hasty only to want.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21:6  |  Proverbs 21:6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用詭詐之舌求財的，就是自己取死； 所得之財乃是吹來吹去的浮雲。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getting of treasures by a lying tongue is a vanity tossed to and fro of them that seek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21:7  |  Proverbs 21:7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惡人的強暴必將自己掃除， 因他們不肯按公平行事。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robbery of the wicked shall destroy them; because they refuse to do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21:8  |  Proverbs 21:8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負罪之人的路甚是彎曲； 至於清潔的人，他所行的乃是正直。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way of man is froward and strange: but as for the pure, his work is 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21:9  |  Proverbs 21:9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寧可住在房頂的角上， 不在寬闊的房屋與爭吵的婦人同住。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better to dwell in a corner of the housetop, than with a brawling woman in a wide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21:10  |  Proverbs 21:10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惡人的心樂人受禍； 他眼並不憐恤鄰舍。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soul of the wicked desireth evil: his neighbour findeth no favour in his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21:11  |  Proverbs 21:11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褻慢的人受刑罰，愚蒙的人就得智慧； 智慧人受訓誨，便得知識。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scorner is punished, the simple is made wise: and when the wise is instructed, he receiveth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21:12  |  Proverbs 21:12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義人思想惡人的家， 知道惡人傾倒，必致滅亡。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man wisely considereth the house of the wicked: but God overthroweth the wicked for their wickedness.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21:13  |  Proverbs 21:13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塞耳不聽窮人哀求的， 他將來呼籲也不蒙應允。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stoppeth his ears at the cry of the poor, he also shall cry himself, but shall not be heard.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21:14  |  Proverbs 21:14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暗中送的禮物挽回怒氣； 懷中搋的賄賂止息暴怒。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gift in secret pacifieth anger: and a reward in the bosom strong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21:15  |  Proverbs 21:15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秉公行義使義人喜樂， 使作孽的人敗壞。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joy to the just to do judgment: but destruction shall be to the workers of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21:16  |  Proverbs 21:16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迷離通達道路的， 必住在陰魂的會中。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man that wandereth out of the way of understanding shall remain in the congregation of the dead.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21:17  |  Proverbs 21:17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愛宴樂的，必致窮乏； 好酒，愛膏油的，必不富足。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loveth pleasure shall be a poor man: he that loveth wine and oil shall not be rich.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21:18  |  Proverbs 21:18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惡人作了義人的贖價； 奸詐人代替正直人。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shall be a ransom for the righteous, and the transgressor for the upright.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21:19  |  Proverbs 21:19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寧可住在曠野， 不與爭吵使氣的婦人同住。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better to dwell in the wilderness, than with a contentious and an angry woman.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21:20  |  Proverbs 21:20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智慧人家中[積蓄]寶物膏油； 愚昧人隨得來隨吞下。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treasure to be desired and oil in the dwelling of the wise; but a foolish man spendeth it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21:21  |  Proverbs 21:21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追求公義仁慈的， 就尋得生命、公義，和尊榮。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followeth after righteousness and mercy findeth life, righteousness, and honour.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21:22  |  Proverbs 21:22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智慧人爬上勇士的城牆， 傾覆他所倚靠的堅壘。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wise man scaleth the city of the mighty, and casteth down the strength of the confidence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21:23  |  Proverbs 21:23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謹守口與舌的， 就保守自己免受災難。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keepeth his mouth and his tongue keepeth his soul from troubles.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21:24  |  Proverbs 21:24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心驕氣傲的人名叫褻慢； 他行事狂妄，都出於驕傲。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Proud and haughty scorner is his name, who dealeth in proud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21:25  |  Proverbs 21:25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懶惰人的心願將他殺害， 因為他手不肯做工。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desire of the slothful killeth him; for his hands refuse to labour.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21:26  |  Proverbs 21:26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有終日貪得無饜的； 義人施捨而不吝惜。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coveteth greedily all the day long: but the righteous giveth and spareth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21:27  |  Proverbs 21:27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惡人的祭物是可憎的； 何況他存惡意來獻呢？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sacrifice of the wicked is abomination: how much more, when he bringeth it with a wicked mind?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21:28  |  Proverbs 21:28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作假見證的必滅亡； 惟有聽真情而言的，其言長存。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false witness shall perish: but the man that heareth speaketh constantly.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21:29  |  Proverbs 21:29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惡人臉無羞恥； 正直人行事堅定。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wicked man hardeneth his face: but as for the upright, he directeth his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21:30  |  Proverbs 21:30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沒有人能以智慧、聰明、 謀略敵擋耶和華。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wisdom nor understanding nor counsel against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21:31  |  Proverbs 21:31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馬是為打仗之日預備的； 得勝乃在乎耶和華。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horse is prepared against the day of battle: but safety is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2026-08-30T07:16:50.8390000Z</dcterms:created>
  <dcterms:modified xsi:type="dcterms:W3CDTF">2026-08-30T07:16:50.8390000Z</dcterms:modified>
</coreProperties>
</file>