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ede258083f4caf" /><Relationship Type="http://schemas.openxmlformats.org/officeDocument/2006/relationships/extended-properties" Target="/docProps/app.xml" Id="R07c88fa150d14da0" /><Relationship Type="http://schemas.openxmlformats.org/officeDocument/2006/relationships/officeDocument" Target="/ppt/presentation.xml" Id="Rc8bc9c481b8f49c6" /></Relationships>
</file>

<file path=ppt/presentation.xml><?xml version="1.0" encoding="utf-8"?>
<p:presentation xmlns:p="http://schemas.openxmlformats.org/presentationml/2006/main">
  <p:sldMasterIdLst>
    <p:sldMasterId xmlns:r="http://schemas.openxmlformats.org/officeDocument/2006/relationships" id="2147483648" r:id="Rcb38f31600fe47e1"/>
  </p:sldMasterIdLst>
  <p:notesMasterIdLst>
    <p:notesMasterId xmlns:r="http://schemas.openxmlformats.org/officeDocument/2006/relationships" r:id="Rd433becb95664698"/>
  </p:notesMasterIdLst>
  <p:sldIdLst>
    <p:sldId xmlns:r="http://schemas.openxmlformats.org/officeDocument/2006/relationships" id="256" r:id="Refa3eb93e6b44fa8"/>
    <p:sldId xmlns:r="http://schemas.openxmlformats.org/officeDocument/2006/relationships" id="257" r:id="R987bc25bda1649ca"/>
    <p:sldId xmlns:r="http://schemas.openxmlformats.org/officeDocument/2006/relationships" id="258" r:id="R59158f2de07545d6"/>
    <p:sldId xmlns:r="http://schemas.openxmlformats.org/officeDocument/2006/relationships" id="259" r:id="R600e8bca4c8b4ba0"/>
    <p:sldId xmlns:r="http://schemas.openxmlformats.org/officeDocument/2006/relationships" id="260" r:id="R1df7f7b92be84dad"/>
    <p:sldId xmlns:r="http://schemas.openxmlformats.org/officeDocument/2006/relationships" id="261" r:id="R321868742c834a78"/>
    <p:sldId xmlns:r="http://schemas.openxmlformats.org/officeDocument/2006/relationships" id="262" r:id="R919eee01b4264f27"/>
    <p:sldId xmlns:r="http://schemas.openxmlformats.org/officeDocument/2006/relationships" id="263" r:id="R21f71e6bfeea478c"/>
    <p:sldId xmlns:r="http://schemas.openxmlformats.org/officeDocument/2006/relationships" id="264" r:id="R0a9fa6c4e48c4a02"/>
    <p:sldId xmlns:r="http://schemas.openxmlformats.org/officeDocument/2006/relationships" id="265" r:id="R1bf9864e2ebb40df"/>
    <p:sldId xmlns:r="http://schemas.openxmlformats.org/officeDocument/2006/relationships" id="266" r:id="R18e69b93b1d1481a"/>
    <p:sldId xmlns:r="http://schemas.openxmlformats.org/officeDocument/2006/relationships" id="267" r:id="Rdf242f85fb634ae3"/>
    <p:sldId xmlns:r="http://schemas.openxmlformats.org/officeDocument/2006/relationships" id="268" r:id="R96522db8bf9f46dc"/>
    <p:sldId xmlns:r="http://schemas.openxmlformats.org/officeDocument/2006/relationships" id="269" r:id="Ra1020e3eafc24fd7"/>
    <p:sldId xmlns:r="http://schemas.openxmlformats.org/officeDocument/2006/relationships" id="270" r:id="Ra8bdba8e623c4818"/>
    <p:sldId xmlns:r="http://schemas.openxmlformats.org/officeDocument/2006/relationships" id="271" r:id="R95cb1a8f85b4444e"/>
    <p:sldId xmlns:r="http://schemas.openxmlformats.org/officeDocument/2006/relationships" id="272" r:id="Rc63a63f4d9214d6d"/>
    <p:sldId xmlns:r="http://schemas.openxmlformats.org/officeDocument/2006/relationships" id="273" r:id="Re3a2362328dc4265"/>
    <p:sldId xmlns:r="http://schemas.openxmlformats.org/officeDocument/2006/relationships" id="274" r:id="R572f5819e83b4b91"/>
    <p:sldId xmlns:r="http://schemas.openxmlformats.org/officeDocument/2006/relationships" id="275" r:id="R4d931a4f67f34981"/>
    <p:sldId xmlns:r="http://schemas.openxmlformats.org/officeDocument/2006/relationships" id="276" r:id="R23944cedc7bb43bb"/>
    <p:sldId xmlns:r="http://schemas.openxmlformats.org/officeDocument/2006/relationships" id="277" r:id="R43bcc00cd10f41a6"/>
    <p:sldId xmlns:r="http://schemas.openxmlformats.org/officeDocument/2006/relationships" id="278" r:id="Rf4d24e38091a4a5a"/>
    <p:sldId xmlns:r="http://schemas.openxmlformats.org/officeDocument/2006/relationships" id="279" r:id="R2187a1f0a6f64c39"/>
    <p:sldId xmlns:r="http://schemas.openxmlformats.org/officeDocument/2006/relationships" id="280" r:id="Reb17eaf077704291"/>
    <p:sldId xmlns:r="http://schemas.openxmlformats.org/officeDocument/2006/relationships" id="281" r:id="R31428e1f4d6f4405"/>
    <p:sldId xmlns:r="http://schemas.openxmlformats.org/officeDocument/2006/relationships" id="282" r:id="R10a43aeb2428437f"/>
    <p:sldId xmlns:r="http://schemas.openxmlformats.org/officeDocument/2006/relationships" id="283" r:id="R2f3b50a63c6f44fe"/>
    <p:sldId xmlns:r="http://schemas.openxmlformats.org/officeDocument/2006/relationships" id="284" r:id="R7fac2a393b744a90"/>
    <p:sldId xmlns:r="http://schemas.openxmlformats.org/officeDocument/2006/relationships" id="285" r:id="Rc71d2e5e3df14834"/>
    <p:sldId xmlns:r="http://schemas.openxmlformats.org/officeDocument/2006/relationships" id="286" r:id="R8125ccf35906445f"/>
    <p:sldId xmlns:r="http://schemas.openxmlformats.org/officeDocument/2006/relationships" id="287" r:id="R22e10dc56d0345f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05825ea57424819" /><Relationship Type="http://schemas.openxmlformats.org/officeDocument/2006/relationships/slideMaster" Target="/ppt/slideMasters/slideMaster1.xml" Id="Rcb38f31600fe47e1" /><Relationship Type="http://schemas.openxmlformats.org/officeDocument/2006/relationships/notesMaster" Target="/ppt/notesMasters/notesMaster1.xml" Id="Rd433becb95664698" /><Relationship Type="http://schemas.openxmlformats.org/officeDocument/2006/relationships/presProps" Target="/ppt/presProps.xml" Id="R2c34055727a84d0f" /><Relationship Type="http://schemas.openxmlformats.org/officeDocument/2006/relationships/tableStyles" Target="/ppt/tableStyles.xml" Id="Rf6c12446bcc7438e" /><Relationship Type="http://schemas.openxmlformats.org/officeDocument/2006/relationships/slide" Target="/ppt/slides/slide1.xml" Id="Refa3eb93e6b44fa8" /><Relationship Type="http://schemas.openxmlformats.org/officeDocument/2006/relationships/slide" Target="/ppt/slides/slide2.xml" Id="R987bc25bda1649ca" /><Relationship Type="http://schemas.openxmlformats.org/officeDocument/2006/relationships/slide" Target="/ppt/slides/slide3.xml" Id="R59158f2de07545d6" /><Relationship Type="http://schemas.openxmlformats.org/officeDocument/2006/relationships/slide" Target="/ppt/slides/slide4.xml" Id="R600e8bca4c8b4ba0" /><Relationship Type="http://schemas.openxmlformats.org/officeDocument/2006/relationships/slide" Target="/ppt/slides/slide5.xml" Id="R1df7f7b92be84dad" /><Relationship Type="http://schemas.openxmlformats.org/officeDocument/2006/relationships/slide" Target="/ppt/slides/slide6.xml" Id="R321868742c834a78" /><Relationship Type="http://schemas.openxmlformats.org/officeDocument/2006/relationships/slide" Target="/ppt/slides/slide7.xml" Id="R919eee01b4264f27" /><Relationship Type="http://schemas.openxmlformats.org/officeDocument/2006/relationships/slide" Target="/ppt/slides/slide8.xml" Id="R21f71e6bfeea478c" /><Relationship Type="http://schemas.openxmlformats.org/officeDocument/2006/relationships/slide" Target="/ppt/slides/slide9.xml" Id="R0a9fa6c4e48c4a02" /><Relationship Type="http://schemas.openxmlformats.org/officeDocument/2006/relationships/slide" Target="/ppt/slides/slide10.xml" Id="R1bf9864e2ebb40df" /><Relationship Type="http://schemas.openxmlformats.org/officeDocument/2006/relationships/slide" Target="/ppt/slides/slide11.xml" Id="R18e69b93b1d1481a" /><Relationship Type="http://schemas.openxmlformats.org/officeDocument/2006/relationships/slide" Target="/ppt/slides/slide12.xml" Id="Rdf242f85fb634ae3" /><Relationship Type="http://schemas.openxmlformats.org/officeDocument/2006/relationships/slide" Target="/ppt/slides/slide13.xml" Id="R96522db8bf9f46dc" /><Relationship Type="http://schemas.openxmlformats.org/officeDocument/2006/relationships/slide" Target="/ppt/slides/slide14.xml" Id="Ra1020e3eafc24fd7" /><Relationship Type="http://schemas.openxmlformats.org/officeDocument/2006/relationships/slide" Target="/ppt/slides/slide15.xml" Id="Ra8bdba8e623c4818" /><Relationship Type="http://schemas.openxmlformats.org/officeDocument/2006/relationships/slide" Target="/ppt/slides/slide16.xml" Id="R95cb1a8f85b4444e" /><Relationship Type="http://schemas.openxmlformats.org/officeDocument/2006/relationships/slide" Target="/ppt/slides/slide17.xml" Id="Rc63a63f4d9214d6d" /><Relationship Type="http://schemas.openxmlformats.org/officeDocument/2006/relationships/slide" Target="/ppt/slides/slide18.xml" Id="Re3a2362328dc4265" /><Relationship Type="http://schemas.openxmlformats.org/officeDocument/2006/relationships/slide" Target="/ppt/slides/slide19.xml" Id="R572f5819e83b4b91" /><Relationship Type="http://schemas.openxmlformats.org/officeDocument/2006/relationships/slide" Target="/ppt/slides/slide20.xml" Id="R4d931a4f67f34981" /><Relationship Type="http://schemas.openxmlformats.org/officeDocument/2006/relationships/slide" Target="/ppt/slides/slide21.xml" Id="R23944cedc7bb43bb" /><Relationship Type="http://schemas.openxmlformats.org/officeDocument/2006/relationships/slide" Target="/ppt/slides/slide22.xml" Id="R43bcc00cd10f41a6" /><Relationship Type="http://schemas.openxmlformats.org/officeDocument/2006/relationships/slide" Target="/ppt/slides/slide23.xml" Id="Rf4d24e38091a4a5a" /><Relationship Type="http://schemas.openxmlformats.org/officeDocument/2006/relationships/slide" Target="/ppt/slides/slide24.xml" Id="R2187a1f0a6f64c39" /><Relationship Type="http://schemas.openxmlformats.org/officeDocument/2006/relationships/slide" Target="/ppt/slides/slide25.xml" Id="Reb17eaf077704291" /><Relationship Type="http://schemas.openxmlformats.org/officeDocument/2006/relationships/slide" Target="/ppt/slides/slide26.xml" Id="R31428e1f4d6f4405" /><Relationship Type="http://schemas.openxmlformats.org/officeDocument/2006/relationships/slide" Target="/ppt/slides/slide27.xml" Id="R10a43aeb2428437f" /><Relationship Type="http://schemas.openxmlformats.org/officeDocument/2006/relationships/slide" Target="/ppt/slides/slide28.xml" Id="R2f3b50a63c6f44fe" /><Relationship Type="http://schemas.openxmlformats.org/officeDocument/2006/relationships/slide" Target="/ppt/slides/slide29.xml" Id="R7fac2a393b744a90" /><Relationship Type="http://schemas.openxmlformats.org/officeDocument/2006/relationships/slide" Target="/ppt/slides/slide30.xml" Id="Rc71d2e5e3df14834" /><Relationship Type="http://schemas.openxmlformats.org/officeDocument/2006/relationships/slide" Target="/ppt/slides/slide31.xml" Id="R8125ccf35906445f" /><Relationship Type="http://schemas.openxmlformats.org/officeDocument/2006/relationships/slide" Target="/ppt/slides/slide32.xml" Id="R22e10dc56d0345f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155f38bca2492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1248d8ee3e45eb" /><Relationship Type="http://schemas.openxmlformats.org/officeDocument/2006/relationships/notesMaster" Target="/ppt/notesMasters/notesMaster1.xml" Id="R27cb4d07d7754ffb"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c21b9623404e62" /><Relationship Type="http://schemas.openxmlformats.org/officeDocument/2006/relationships/notesMaster" Target="/ppt/notesMasters/notesMaster1.xml" Id="Rcbea0e40d75f45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ca159b5d0a343bf" /><Relationship Type="http://schemas.openxmlformats.org/officeDocument/2006/relationships/notesMaster" Target="/ppt/notesMasters/notesMaster1.xml" Id="Rf4a6fa072fd549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3473c396ffa34346" /><Relationship Type="http://schemas.openxmlformats.org/officeDocument/2006/relationships/notesMaster" Target="/ppt/notesMasters/notesMaster1.xml" Id="Rb25ffe90380c4c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e19e21d65094836" /><Relationship Type="http://schemas.openxmlformats.org/officeDocument/2006/relationships/notesMaster" Target="/ppt/notesMasters/notesMaster1.xml" Id="R395943c723ea47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bbc09eb3c2b64d49" /><Relationship Type="http://schemas.openxmlformats.org/officeDocument/2006/relationships/notesMaster" Target="/ppt/notesMasters/notesMaster1.xml" Id="R40d9775d558249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921d1cbcab4bef" /><Relationship Type="http://schemas.openxmlformats.org/officeDocument/2006/relationships/notesMaster" Target="/ppt/notesMasters/notesMaster1.xml" Id="R69169ef18e3148ae"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19650d0038450f" /><Relationship Type="http://schemas.openxmlformats.org/officeDocument/2006/relationships/notesMaster" Target="/ppt/notesMasters/notesMaster1.xml" Id="Re60de65235d8496e"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2c47b581004f42" /><Relationship Type="http://schemas.openxmlformats.org/officeDocument/2006/relationships/notesMaster" Target="/ppt/notesMasters/notesMaster1.xml" Id="Rbf73ac80771d4ff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0a4889237b43b2" /><Relationship Type="http://schemas.openxmlformats.org/officeDocument/2006/relationships/notesMaster" Target="/ppt/notesMasters/notesMaster1.xml" Id="R787a919894d4438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e05e46bce1f4ac2" /><Relationship Type="http://schemas.openxmlformats.org/officeDocument/2006/relationships/notesMaster" Target="/ppt/notesMasters/notesMaster1.xml" Id="Rcbda1b5f8e144f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a05061037f44eb7" /><Relationship Type="http://schemas.openxmlformats.org/officeDocument/2006/relationships/notesMaster" Target="/ppt/notesMasters/notesMaster1.xml" Id="Rc26e5dfe8d7f419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b931656cae44fa2" /><Relationship Type="http://schemas.openxmlformats.org/officeDocument/2006/relationships/notesMaster" Target="/ppt/notesMasters/notesMaster1.xml" Id="Rd67d541b7f1442c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dc44714d7a54a37" /><Relationship Type="http://schemas.openxmlformats.org/officeDocument/2006/relationships/notesMaster" Target="/ppt/notesMasters/notesMaster1.xml" Id="R768f908cfd2647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790b2126ae342ea" /><Relationship Type="http://schemas.openxmlformats.org/officeDocument/2006/relationships/notesMaster" Target="/ppt/notesMasters/notesMaster1.xml" Id="Rf75f340eb28d494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e6d31e3a22745cc" /><Relationship Type="http://schemas.openxmlformats.org/officeDocument/2006/relationships/notesMaster" Target="/ppt/notesMasters/notesMaster1.xml" Id="R2e03422a6359451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d3bcd465c224dde" /><Relationship Type="http://schemas.openxmlformats.org/officeDocument/2006/relationships/notesMaster" Target="/ppt/notesMasters/notesMaster1.xml" Id="R6ac15c325fe5475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8ac140716a4ea6" /><Relationship Type="http://schemas.openxmlformats.org/officeDocument/2006/relationships/notesMaster" Target="/ppt/notesMasters/notesMaster1.xml" Id="R654964f44229431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4d16c73d0994a39" /><Relationship Type="http://schemas.openxmlformats.org/officeDocument/2006/relationships/notesMaster" Target="/ppt/notesMasters/notesMaster1.xml" Id="R4525bc362fbb449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7a1c34e6ee8471a" /><Relationship Type="http://schemas.openxmlformats.org/officeDocument/2006/relationships/notesMaster" Target="/ppt/notesMasters/notesMaster1.xml" Id="R027fc9eea4754b0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3baa8e6189e4ff9" /><Relationship Type="http://schemas.openxmlformats.org/officeDocument/2006/relationships/notesMaster" Target="/ppt/notesMasters/notesMaster1.xml" Id="R42302f7532094cc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6464a53461a4c69" /><Relationship Type="http://schemas.openxmlformats.org/officeDocument/2006/relationships/notesMaster" Target="/ppt/notesMasters/notesMaster1.xml" Id="R55a67133980845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342521834f94f42" /><Relationship Type="http://schemas.openxmlformats.org/officeDocument/2006/relationships/notesMaster" Target="/ppt/notesMasters/notesMaster1.xml" Id="R437643b503344af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80f7b52db8c4249" /><Relationship Type="http://schemas.openxmlformats.org/officeDocument/2006/relationships/notesMaster" Target="/ppt/notesMasters/notesMaster1.xml" Id="R2a05ce33b992438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df72805c1f0450a" /><Relationship Type="http://schemas.openxmlformats.org/officeDocument/2006/relationships/notesMaster" Target="/ppt/notesMasters/notesMaster1.xml" Id="R950ea6f0acf541b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4115de51ef14976" /><Relationship Type="http://schemas.openxmlformats.org/officeDocument/2006/relationships/notesMaster" Target="/ppt/notesMasters/notesMaster1.xml" Id="R28b8e85387834e1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9bd86c8ee4b4c4d" /><Relationship Type="http://schemas.openxmlformats.org/officeDocument/2006/relationships/notesMaster" Target="/ppt/notesMasters/notesMaster1.xml" Id="Rcf1582656b484af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589209ff8e74072" /><Relationship Type="http://schemas.openxmlformats.org/officeDocument/2006/relationships/notesMaster" Target="/ppt/notesMasters/notesMaster1.xml" Id="R21727dbb41374f6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3dd8e8999594cfb" /><Relationship Type="http://schemas.openxmlformats.org/officeDocument/2006/relationships/notesMaster" Target="/ppt/notesMasters/notesMaster1.xml" Id="Rac8b59a5c2c644c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b635ba9bb9849c6" /><Relationship Type="http://schemas.openxmlformats.org/officeDocument/2006/relationships/notesMaster" Target="/ppt/notesMasters/notesMaster1.xml" Id="R9b74e54e57464b6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ecdf7d8fbe6471a" /><Relationship Type="http://schemas.openxmlformats.org/officeDocument/2006/relationships/notesMaster" Target="/ppt/notesMasters/notesMaster1.xml" Id="Rcee5faf0d33b42f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8b7363318d346cb" /><Relationship Type="http://schemas.openxmlformats.org/officeDocument/2006/relationships/notesMaster" Target="/ppt/notesMasters/notesMaster1.xml" Id="Raf27c4dfebba49a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22099f97a443bd" /><Relationship Type="http://schemas.openxmlformats.org/officeDocument/2006/relationships/image" Target="/ppt/media/image.png" Id="Rb5b90ced76de4082" /><Relationship Type="http://schemas.openxmlformats.org/officeDocument/2006/relationships/image" Target="/ppt/media/image2.png" Id="Rf93d2dafd14e43d8" /><Relationship Type="http://schemas.openxmlformats.org/officeDocument/2006/relationships/image" Target="/ppt/media/image.jpeg" Id="R9f0bc0160f72498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85b2d6185f43f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5b90ced76de408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93d2dafd14e43d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f0bc0160f72498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b1cc00fe784599" /><Relationship Type="http://schemas.openxmlformats.org/officeDocument/2006/relationships/slideLayout" Target="/ppt/slideLayouts/slideLayout1.xml" Id="R82a4f54422c248ff" /><Relationship Type="http://schemas.openxmlformats.org/officeDocument/2006/relationships/slideLayout" Target="/ppt/slideLayouts/slideLayout2.xml" Id="Receb829cfacd4e0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a4f54422c248ff"/>
    <p:sldLayoutId xmlns:r="http://schemas.openxmlformats.org/officeDocument/2006/relationships" id="2147483650" r:id="Receb829cfacd4e0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1d578eb724b4f62" /><Relationship Type="http://schemas.openxmlformats.org/officeDocument/2006/relationships/notesSlide" Target="/ppt/notesSlides/notesSlide1.xml" Id="R54e55cd57449481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07a422cea2d4470" /><Relationship Type="http://schemas.openxmlformats.org/officeDocument/2006/relationships/notesSlide" Target="/ppt/notesSlides/notesSlide2.xml" Id="Rdaf824d0a70a408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4b05ba5d85a4da8" /><Relationship Type="http://schemas.openxmlformats.org/officeDocument/2006/relationships/notesSlide" Target="/ppt/notesSlides/notesSlide3.xml" Id="R3dbe8ee437b84f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a385aae0a9b473b" /><Relationship Type="http://schemas.openxmlformats.org/officeDocument/2006/relationships/notesSlide" Target="/ppt/notesSlides/notesSlide4.xml" Id="Ra1955afd2de14cc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2ffdcda5b85448c" /><Relationship Type="http://schemas.openxmlformats.org/officeDocument/2006/relationships/notesSlide" Target="/ppt/notesSlides/notesSlide5.xml" Id="Ra78f6cd08b4e4fc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b8a367903434a61" /><Relationship Type="http://schemas.openxmlformats.org/officeDocument/2006/relationships/notesSlide" Target="/ppt/notesSlides/notesSlide6.xml" Id="R16ce775333594c4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af3edfaa95740b3" /><Relationship Type="http://schemas.openxmlformats.org/officeDocument/2006/relationships/notesSlide" Target="/ppt/notesSlides/notesSlide7.xml" Id="R1756ecd6915449a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5d979833dff4381" /><Relationship Type="http://schemas.openxmlformats.org/officeDocument/2006/relationships/notesSlide" Target="/ppt/notesSlides/notesSlide8.xml" Id="R1b9a2d9cc7aa412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6dd65a2afed4835" /><Relationship Type="http://schemas.openxmlformats.org/officeDocument/2006/relationships/notesSlide" Target="/ppt/notesSlides/notesSlide9.xml" Id="R578bfaf8d66b492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d1a8ce36d6843af" /><Relationship Type="http://schemas.openxmlformats.org/officeDocument/2006/relationships/notesSlide" Target="/ppt/notesSlides/notesSlide10.xml" Id="Rca65f90a56454a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dad8da71c454bf1" /><Relationship Type="http://schemas.openxmlformats.org/officeDocument/2006/relationships/notesSlide" Target="/ppt/notesSlides/notesSlide11.xml" Id="R6a1a078f28164af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78805e0ca2f4e59" /><Relationship Type="http://schemas.openxmlformats.org/officeDocument/2006/relationships/notesSlide" Target="/ppt/notesSlides/notesSlide12.xml" Id="R0d5c6cccd0b8475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b878b329dba4f7e" /><Relationship Type="http://schemas.openxmlformats.org/officeDocument/2006/relationships/notesSlide" Target="/ppt/notesSlides/notesSlide13.xml" Id="R7d93aeae3a1a405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c681b1b0824178" /><Relationship Type="http://schemas.openxmlformats.org/officeDocument/2006/relationships/notesSlide" Target="/ppt/notesSlides/notesSlide14.xml" Id="Re50e2aa56c0f4ee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97dcf4c8bb44c99" /><Relationship Type="http://schemas.openxmlformats.org/officeDocument/2006/relationships/notesSlide" Target="/ppt/notesSlides/notesSlide15.xml" Id="R3634c5c72e624a0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60d968d6d384ed4" /><Relationship Type="http://schemas.openxmlformats.org/officeDocument/2006/relationships/notesSlide" Target="/ppt/notesSlides/notesSlide16.xml" Id="R074ed6a631134e6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ea9ecbbd8464617" /><Relationship Type="http://schemas.openxmlformats.org/officeDocument/2006/relationships/notesSlide" Target="/ppt/notesSlides/notesSlide17.xml" Id="R90943b8d66e84dc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5fa2cd656644773" /><Relationship Type="http://schemas.openxmlformats.org/officeDocument/2006/relationships/notesSlide" Target="/ppt/notesSlides/notesSlide18.xml" Id="R2e8c1bdc6dbd482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9854fb677ff4427" /><Relationship Type="http://schemas.openxmlformats.org/officeDocument/2006/relationships/notesSlide" Target="/ppt/notesSlides/notesSlide19.xml" Id="R0f8bcf6842714e0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887f51bbe6b4cad" /><Relationship Type="http://schemas.openxmlformats.org/officeDocument/2006/relationships/notesSlide" Target="/ppt/notesSlides/notesSlide20.xml" Id="R92b374e427c643c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e1736009b714e27" /><Relationship Type="http://schemas.openxmlformats.org/officeDocument/2006/relationships/notesSlide" Target="/ppt/notesSlides/notesSlide21.xml" Id="Rf6dae2c868b84bb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d7aca7eb7e14e12" /><Relationship Type="http://schemas.openxmlformats.org/officeDocument/2006/relationships/notesSlide" Target="/ppt/notesSlides/notesSlide22.xml" Id="Ra768bfa5cfe04a1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261194efce34537" /><Relationship Type="http://schemas.openxmlformats.org/officeDocument/2006/relationships/notesSlide" Target="/ppt/notesSlides/notesSlide23.xml" Id="Rf99afe9da54341d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b7c844575d64293" /><Relationship Type="http://schemas.openxmlformats.org/officeDocument/2006/relationships/notesSlide" Target="/ppt/notesSlides/notesSlide24.xml" Id="R274ab650a03643b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9b7106d597734326" /><Relationship Type="http://schemas.openxmlformats.org/officeDocument/2006/relationships/notesSlide" Target="/ppt/notesSlides/notesSlide25.xml" Id="R3a595a2b28a5459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41f3e74ec6a4ba4" /><Relationship Type="http://schemas.openxmlformats.org/officeDocument/2006/relationships/notesSlide" Target="/ppt/notesSlides/notesSlide26.xml" Id="Rb96ec56fcb454b0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c0caab0c22b45f5" /><Relationship Type="http://schemas.openxmlformats.org/officeDocument/2006/relationships/notesSlide" Target="/ppt/notesSlides/notesSlide27.xml" Id="Rf34e662fc68247f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c128d7983754a5e" /><Relationship Type="http://schemas.openxmlformats.org/officeDocument/2006/relationships/notesSlide" Target="/ppt/notesSlides/notesSlide28.xml" Id="Ref7966da95cc483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484120781ae4686" /><Relationship Type="http://schemas.openxmlformats.org/officeDocument/2006/relationships/notesSlide" Target="/ppt/notesSlides/notesSlide29.xml" Id="Rd6c70ba4ca954b8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1ea19535edc4d1c" /><Relationship Type="http://schemas.openxmlformats.org/officeDocument/2006/relationships/notesSlide" Target="/ppt/notesSlides/notesSlide30.xml" Id="R9fe3f603aa264fb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bf804d814d7444b" /><Relationship Type="http://schemas.openxmlformats.org/officeDocument/2006/relationships/notesSlide" Target="/ppt/notesSlides/notesSlide31.xml" Id="Rb68db195f38645f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820f722e5614ccc" /><Relationship Type="http://schemas.openxmlformats.org/officeDocument/2006/relationships/notesSlide" Target="/ppt/notesSlides/notesSlide32.xml" Id="Rbde9f49510284bb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但以理書第5章</a:t>
            </a:r>
          </a:p>
          <a:p xmlns:a="http://schemas.openxmlformats.org/drawingml/2006/main">
            <a:pPr algn="ctr">
              <a:buNone/>
            </a:pPr>
            <a:r>
              <a:rPr sz="2000">
                <a:solidFill>
                  <a:srgbClr val="FFFFFF"/>
                </a:solidFill>
                <a:latin typeface="Georgia"/>
                <a:ea typeface="Georgia"/>
                <a:cs typeface="Georgia"/>
              </a:rPr>
              <a:t>Daniel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  |  Daniel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伯沙撒王為他的一千大臣設擺盛筵，與這一千人對面飲酒。</a:t>
            </a:r>
          </a:p>
          <a:p xmlns:a="http://schemas.openxmlformats.org/drawingml/2006/main">
            <a:pPr algn="ctr">
              <a:buNone/>
            </a:pPr>
            <a:r>
              <a:rPr sz="2400">
                <a:solidFill>
                  <a:srgbClr val="FFFFFF"/>
                </a:solidFill>
                <a:latin typeface="Georgia"/>
                <a:ea typeface="Georgia"/>
                <a:cs typeface="Georgia"/>
              </a:rPr>
              <a:t>Belshazzar the king made a great feast to a thousand of his lords, and drank wine before the thousand.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  |  Daniel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伯沙撒歡飲之間，吩咐人將他父尼布甲尼撒從耶路撒冷殿中所掠的金銀器皿拿來，王與大臣、皇后、妃嬪好用這器皿飲酒。</a:t>
            </a:r>
          </a:p>
          <a:p xmlns:a="http://schemas.openxmlformats.org/drawingml/2006/main">
            <a:pPr algn="ctr">
              <a:buNone/>
            </a:pPr>
            <a:r>
              <a:rPr sz="1800">
                <a:solidFill>
                  <a:srgbClr val="FFFFFF"/>
                </a:solidFill>
                <a:latin typeface="Georgia"/>
                <a:ea typeface="Georgia"/>
                <a:cs typeface="Georgia"/>
              </a:rPr>
              <a:t>Belshazzar, whiles he tasted the wine, commanded to bring the golden and silver vessels which his father Nebuchadnezzar had taken out of the temple which was in Jerusalem; that the king, and his princes, his wives, and his concubines, might drink therein.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5:3  |  Daniel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於是他們把耶路撒冷神殿[庫]房中所掠的金器皿拿來，王和大臣、皇后、妃嬪就用這器皿飲酒。</a:t>
            </a:r>
          </a:p>
          <a:p xmlns:a="http://schemas.openxmlformats.org/drawingml/2006/main">
            <a:pPr algn="ctr">
              <a:buNone/>
            </a:pPr>
            <a:r>
              <a:rPr sz="2100">
                <a:solidFill>
                  <a:srgbClr val="FFFFFF"/>
                </a:solidFill>
                <a:latin typeface="Georgia"/>
                <a:ea typeface="Georgia"/>
                <a:cs typeface="Georgia"/>
              </a:rPr>
              <a:t>Then they brought the golden vessels that were taken out of the temple of the house of God which was at Jerusalem; and the king, and his princes, his wives, and his concubines, drank in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5:4  |  Daniel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他們飲酒，讚美金、銀、銅、鐵、木、石所造的神。</a:t>
            </a:r>
          </a:p>
          <a:p xmlns:a="http://schemas.openxmlformats.org/drawingml/2006/main">
            <a:pPr algn="ctr">
              <a:buNone/>
            </a:pPr>
            <a:r>
              <a:rPr sz="2400">
                <a:solidFill>
                  <a:srgbClr val="FFFFFF"/>
                </a:solidFill>
                <a:latin typeface="Georgia"/>
                <a:ea typeface="Georgia"/>
                <a:cs typeface="Georgia"/>
              </a:rPr>
              <a:t>They drank wine, and praised the gods of gold, and of silver, of brass, of iron, of wood, and of stone.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5:5  |  Daniel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當時，[忽]有人的指頭顯出，在王宮與燈臺相對的粉牆上寫字。王看見寫字的指頭</a:t>
            </a:r>
          </a:p>
          <a:p xmlns:a="http://schemas.openxmlformats.org/drawingml/2006/main">
            <a:pPr algn="ctr">
              <a:buNone/>
            </a:pPr>
            <a:r>
              <a:rPr sz="2100">
                <a:solidFill>
                  <a:srgbClr val="FFFFFF"/>
                </a:solidFill>
                <a:latin typeface="Georgia"/>
                <a:ea typeface="Georgia"/>
                <a:cs typeface="Georgia"/>
              </a:rPr>
              <a:t>In the same hour came forth fingers of a man’s hand, and wrote over against the candlestick upon the plaister of the wall of the king’s palace: and the king saw the part of the hand that wrote.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5:6  |  Daniel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就變了臉色，心意驚惶，腰骨[好像]脫節，雙膝彼此相碰，</a:t>
            </a:r>
          </a:p>
          <a:p xmlns:a="http://schemas.openxmlformats.org/drawingml/2006/main">
            <a:pPr algn="ctr">
              <a:buNone/>
            </a:pPr>
            <a:r>
              <a:rPr sz="2100">
                <a:solidFill>
                  <a:srgbClr val="FFFFFF"/>
                </a:solidFill>
                <a:latin typeface="Georgia"/>
                <a:ea typeface="Georgia"/>
                <a:cs typeface="Georgia"/>
              </a:rPr>
              <a:t>Then the king’s countenance was changed, and his thoughts troubled him, so that the joints of his loins were loosed, and his knees smote one against another.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5:7  |  Daniel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大聲吩咐將用法術的和迦勒底人並觀兆的領進來，對巴比倫的哲士說，誰能讀這文字，把講解告訴我，他必身穿紫袍，項帶金鍊，在我國中位列第三。</a:t>
            </a:r>
          </a:p>
          <a:p xmlns:a="http://schemas.openxmlformats.org/drawingml/2006/main">
            <a:pPr algn="ctr">
              <a:buNone/>
            </a:pPr>
            <a:r>
              <a:rPr sz="1800">
                <a:solidFill>
                  <a:srgbClr val="FFFFFF"/>
                </a:solidFill>
                <a:latin typeface="Georgia"/>
                <a:ea typeface="Georgia"/>
                <a:cs typeface="Georgia"/>
              </a:rPr>
              <a:t>The king cried aloud to bring in the astrologers, the Chaldeans, and the soothsayers. And the king spake, and said to the wise men of Babylon, Whosoever shall read this writing, and shew me the interpretation thereof, shall be clothed with scarlet, and have a chain of gold about his neck, and shall be the third ruler in the kingdom.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5:8  |  Daniel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於是王的一切哲士都進來，卻不能讀那文字，也不能把講解告訴王。</a:t>
            </a:r>
          </a:p>
          <a:p xmlns:a="http://schemas.openxmlformats.org/drawingml/2006/main">
            <a:pPr algn="ctr">
              <a:buNone/>
            </a:pPr>
            <a:r>
              <a:rPr sz="2400">
                <a:solidFill>
                  <a:srgbClr val="FFFFFF"/>
                </a:solidFill>
                <a:latin typeface="Georgia"/>
                <a:ea typeface="Georgia"/>
                <a:cs typeface="Georgia"/>
              </a:rPr>
              <a:t>Then came in all the king’s wise men: but they could not read the writing, nor make known to the king the interpretation thereof.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5:9  |  Daniel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伯沙撒王就甚驚惶，臉色改變，他的大臣也都驚奇。</a:t>
            </a:r>
          </a:p>
          <a:p xmlns:a="http://schemas.openxmlformats.org/drawingml/2006/main">
            <a:pPr algn="ctr">
              <a:buNone/>
            </a:pPr>
            <a:r>
              <a:rPr sz="2400">
                <a:solidFill>
                  <a:srgbClr val="FFFFFF"/>
                </a:solidFill>
                <a:latin typeface="Georgia"/>
                <a:ea typeface="Georgia"/>
                <a:cs typeface="Georgia"/>
              </a:rPr>
              <a:t>Then was king Belshazzar greatly troubled, and his countenance was changed in him, and his lords were astonied.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5:10  |  Daniel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太后因王和他大臣所說的話，就進入宴宮，說：「願王萬歲！你心意不要驚惶，臉面不要變色。</a:t>
            </a:r>
          </a:p>
          <a:p xmlns:a="http://schemas.openxmlformats.org/drawingml/2006/main">
            <a:pPr algn="ctr">
              <a:buNone/>
            </a:pPr>
            <a:r>
              <a:rPr sz="2100">
                <a:solidFill>
                  <a:srgbClr val="FFFFFF"/>
                </a:solidFill>
                <a:latin typeface="Georgia"/>
                <a:ea typeface="Georgia"/>
                <a:cs typeface="Georgia"/>
              </a:rPr>
              <a:t>Now the queen, by reason of the words of the king and his lords, came into the banquet house: and the queen spake and said, O king, live for ever: let not thy thoughts trouble thee, nor let thy countenance be changed: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5:11  |  Daniel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在你國中有一人，他裏頭有聖神的靈，你父在世的日子，這人心中光明，又有聰明智慧，好像神的智慧。你父尼布甲尼撒王，就是王的父，立他為術士、用法術的，和迦勒底人，並觀兆的領袖。</a:t>
            </a:r>
          </a:p>
          <a:p xmlns:a="http://schemas.openxmlformats.org/drawingml/2006/main">
            <a:pPr algn="ctr">
              <a:buNone/>
            </a:pPr>
            <a:r>
              <a:rPr sz="1800">
                <a:solidFill>
                  <a:srgbClr val="FFFFFF"/>
                </a:solidFill>
                <a:latin typeface="Georgia"/>
                <a:ea typeface="Georgia"/>
                <a:cs typeface="Georgia"/>
              </a:rPr>
              <a:t>There is a man in thy kingdom, in whom is the spirit of the holy gods; and in the days of thy father light and understanding and wisdom, like the wisdom of the gods, was found in him; whom the king Nebuchadnezzar thy father, the king, I say, thy father, made master of the magicians, astrologers, Chaldeans, and soothsayers;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5:12  |  Daniel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在他裏頭有美好的靈性，又有知識聰明，能圓夢，釋謎語，解疑惑。這人名叫但以理，尼布甲尼撒王又稱他為伯提沙撒，現在可以召他來，他必解明這意思。」</a:t>
            </a:r>
          </a:p>
          <a:p xmlns:a="http://schemas.openxmlformats.org/drawingml/2006/main">
            <a:pPr algn="ctr">
              <a:buNone/>
            </a:pPr>
            <a:r>
              <a:rPr sz="1800">
                <a:solidFill>
                  <a:srgbClr val="FFFFFF"/>
                </a:solidFill>
                <a:latin typeface="Georgia"/>
                <a:ea typeface="Georgia"/>
                <a:cs typeface="Georgia"/>
              </a:rPr>
              <a:t>Forasmuch as an excellent spirit, and knowledge, and understanding, interpreting of dreams, and shewing of hard sentences, and dissolving of doubts, were found in the same Daniel, whom the king named Belteshazzar: now let Daniel be called, and he will shew the interpretation.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5:13  |  Daniel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但以理就被領到王前。王問但以理說：「你是被擄之猶大人中的但以理嗎？就是我父王從猶大擄來的嗎？</a:t>
            </a:r>
          </a:p>
          <a:p xmlns:a="http://schemas.openxmlformats.org/drawingml/2006/main">
            <a:pPr algn="ctr">
              <a:buNone/>
            </a:pPr>
            <a:r>
              <a:rPr sz="2100">
                <a:solidFill>
                  <a:srgbClr val="FFFFFF"/>
                </a:solidFill>
                <a:latin typeface="Georgia"/>
                <a:ea typeface="Georgia"/>
                <a:cs typeface="Georgia"/>
              </a:rPr>
              <a:t>Then was Daniel brought in before the king. And the king spake and said unto Daniel, Art thou that Daniel, which art of the children of the captivity of Judah, whom the king my father brought out of Jewry?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5:14  |  Daniel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我聽說你裏頭有神的靈，心中光明，又有聰明和美好的智慧。</a:t>
            </a:r>
          </a:p>
          <a:p xmlns:a="http://schemas.openxmlformats.org/drawingml/2006/main">
            <a:pPr algn="ctr">
              <a:buNone/>
            </a:pPr>
            <a:r>
              <a:rPr sz="2400">
                <a:solidFill>
                  <a:srgbClr val="FFFFFF"/>
                </a:solidFill>
                <a:latin typeface="Georgia"/>
                <a:ea typeface="Georgia"/>
                <a:cs typeface="Georgia"/>
              </a:rPr>
              <a:t>I have even heard of thee, that the spirit of the gods is in thee, and that light and understanding and excellent wisdom is found in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5:15  |  Daniel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現在哲士和用法術的都領到我面前，為叫他們讀這文字，把講解告訴我，無奈他們都不能把講解說出來。</a:t>
            </a:r>
          </a:p>
          <a:p xmlns:a="http://schemas.openxmlformats.org/drawingml/2006/main">
            <a:pPr algn="ctr">
              <a:buNone/>
            </a:pPr>
            <a:r>
              <a:rPr sz="2100">
                <a:solidFill>
                  <a:srgbClr val="FFFFFF"/>
                </a:solidFill>
                <a:latin typeface="Georgia"/>
                <a:ea typeface="Georgia"/>
                <a:cs typeface="Georgia"/>
              </a:rPr>
              <a:t>And now the wise men, the astrologers, have been brought in before me, that they should read this writing, and make known unto me the interpretation thereof: but they could not shew the interpretation of the thing: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5:16  |  Daniel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我聽說你善於講解，能解疑惑；現在你若能讀這文字，把講解告訴我，就必身穿紫袍，項戴金鍊，在我國中位列第三。」</a:t>
            </a:r>
          </a:p>
          <a:p xmlns:a="http://schemas.openxmlformats.org/drawingml/2006/main">
            <a:pPr algn="ctr">
              <a:buNone/>
            </a:pPr>
            <a:r>
              <a:rPr sz="1800">
                <a:solidFill>
                  <a:srgbClr val="FFFFFF"/>
                </a:solidFill>
                <a:latin typeface="Georgia"/>
                <a:ea typeface="Georgia"/>
                <a:cs typeface="Georgia"/>
              </a:rPr>
              <a:t>And I have heard of thee, that thou canst make interpretations, and dissolve doubts: now if thou canst read the writing, and make known to me the interpretation thereof, thou shalt be clothed with scarlet, and have a chain of gold about thy neck, and shalt be the third ruler in the kingdom.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5:17  |  Daniel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但以理在王面前回答說：「你的贈品可以歸你自己，你的賞賜可以歸給別人；我卻要為王讀這文字，把講解告訴王。</a:t>
            </a:r>
          </a:p>
          <a:p xmlns:a="http://schemas.openxmlformats.org/drawingml/2006/main">
            <a:pPr algn="ctr">
              <a:buNone/>
            </a:pPr>
            <a:r>
              <a:rPr sz="2100">
                <a:solidFill>
                  <a:srgbClr val="FFFFFF"/>
                </a:solidFill>
                <a:latin typeface="Georgia"/>
                <a:ea typeface="Georgia"/>
                <a:cs typeface="Georgia"/>
              </a:rPr>
              <a:t>Then Daniel answered and said before the king, Let thy gifts be to thyself, and give thy rewards to another; yet I will read the writing unto the king, and make known to him the interpretation.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5:18  |  Daniel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王啊，至高的神曾將國位、大權、榮耀、威嚴賜與你父尼布甲尼撒；</a:t>
            </a:r>
          </a:p>
          <a:p xmlns:a="http://schemas.openxmlformats.org/drawingml/2006/main">
            <a:pPr algn="ctr">
              <a:buNone/>
            </a:pPr>
            <a:r>
              <a:rPr sz="2400">
                <a:solidFill>
                  <a:srgbClr val="FFFFFF"/>
                </a:solidFill>
                <a:latin typeface="Georgia"/>
                <a:ea typeface="Georgia"/>
                <a:cs typeface="Georgia"/>
              </a:rPr>
              <a:t>O thou king, the most high God gave Nebuchadnezzar thy father a kingdom, and majesty, and glory, and honour: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5:19  |  Daniel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因神所賜他的大權，各方、各國、各族的人都在他面前戰兢恐懼。他可以隨意生殺，隨意升降。</a:t>
            </a:r>
          </a:p>
          <a:p xmlns:a="http://schemas.openxmlformats.org/drawingml/2006/main">
            <a:pPr algn="ctr">
              <a:buNone/>
            </a:pPr>
            <a:r>
              <a:rPr sz="1800">
                <a:solidFill>
                  <a:srgbClr val="FFFFFF"/>
                </a:solidFill>
                <a:latin typeface="Georgia"/>
                <a:ea typeface="Georgia"/>
                <a:cs typeface="Georgia"/>
              </a:rPr>
              <a:t>And for the majesty that he gave him, all people, nations, and languages, trembled and feared before him: whom he would he slew; and whom he would he kept alive; and whom he would he set up; and whom he would he put down.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5:20  |  Daniel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但他心高氣傲，靈也剛愎，甚至行事狂傲，就被革去王位，奪去榮耀。</a:t>
            </a:r>
          </a:p>
          <a:p xmlns:a="http://schemas.openxmlformats.org/drawingml/2006/main">
            <a:pPr algn="ctr">
              <a:buNone/>
            </a:pPr>
            <a:r>
              <a:rPr sz="2400">
                <a:solidFill>
                  <a:srgbClr val="FFFFFF"/>
                </a:solidFill>
                <a:latin typeface="Georgia"/>
                <a:ea typeface="Georgia"/>
                <a:cs typeface="Georgia"/>
              </a:rPr>
              <a:t>But when his heart was lifted up, and his mind hardened in pride, he was deposed from his kingly throne, and they took his glory from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5:21  |  Daniel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他被趕出離開世人，他的心變如獸心，與野驢同居，吃草如牛，身被天露滴濕，等他知道至高的神在人的國中掌權，憑自己的意旨立人治國。</a:t>
            </a:r>
          </a:p>
          <a:p xmlns:a="http://schemas.openxmlformats.org/drawingml/2006/main">
            <a:pPr algn="ctr">
              <a:buNone/>
            </a:pPr>
            <a:r>
              <a:rPr sz="1800">
                <a:solidFill>
                  <a:srgbClr val="FFFFFF"/>
                </a:solidFill>
                <a:latin typeface="Georgia"/>
                <a:ea typeface="Georgia"/>
                <a:cs typeface="Georgia"/>
              </a:rPr>
              <a:t>And he was driven from the sons of men; and his heart was made like the beasts, and his dwelling was with the wild asses: they fed him with grass like oxen, and his body was wet with the dew of heaven; till he knew that the most high God ruled in the kingdom of men, and that he appointeth over it whomsoever he will.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5:22  |  Daniel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伯沙撒啊，你是他的兒子，你雖知道這一切，你心仍不自卑，</a:t>
            </a:r>
          </a:p>
          <a:p xmlns:a="http://schemas.openxmlformats.org/drawingml/2006/main">
            <a:pPr algn="ctr">
              <a:buNone/>
            </a:pPr>
            <a:r>
              <a:rPr sz="2400">
                <a:solidFill>
                  <a:srgbClr val="FFFFFF"/>
                </a:solidFill>
                <a:latin typeface="Georgia"/>
                <a:ea typeface="Georgia"/>
                <a:cs typeface="Georgia"/>
              </a:rPr>
              <a:t>And thou his son, O Belshazzar, hast not humbled thine heart, though thou knewest all this;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5:23  |  Daniel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竟向天上的主自高，使人將他殿中的器皿拿到你面前，你和大臣、皇后、妃嬪用這器皿飲酒。你又讚美那不能看、不能聽、無知無識、金、銀、銅、鐵、木、石所造的神，卻沒有將榮耀歸與那手中有你氣息，管理你一切行動的神。</a:t>
            </a:r>
          </a:p>
          <a:p xmlns:a="http://schemas.openxmlformats.org/drawingml/2006/main">
            <a:pPr algn="ctr">
              <a:buNone/>
            </a:pPr>
            <a:r>
              <a:rPr sz="1800">
                <a:solidFill>
                  <a:srgbClr val="FFFFFF"/>
                </a:solidFill>
                <a:latin typeface="Georgia"/>
                <a:ea typeface="Georgia"/>
                <a:cs typeface="Georgia"/>
              </a:rPr>
              <a:t>But hast lifted up thyself against the Lord of heaven; and they have brought the vessels of his house before thee, and thou, and thy lords, thy wives, and thy concubines, have drunk wine in them; and thou hast praised the gods of silver, and gold, of brass, iron, wood, and stone, which see not, nor hear, nor know: and the God in whose hand thy breath is, and whose are all thy ways, hast thou not glorified: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5:24  |  Daniel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因此從神那裏顯出指頭來寫這文字。</a:t>
            </a:r>
          </a:p>
          <a:p xmlns:a="http://schemas.openxmlformats.org/drawingml/2006/main">
            <a:pPr algn="ctr">
              <a:buNone/>
            </a:pPr>
            <a:r>
              <a:rPr sz="2800">
                <a:solidFill>
                  <a:srgbClr val="FFFFFF"/>
                </a:solidFill>
                <a:latin typeface="Georgia"/>
                <a:ea typeface="Georgia"/>
                <a:cs typeface="Georgia"/>
              </a:rPr>
              <a:t>Then was the part of the hand sent from him; and this writing was written.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5:25  |  Daniel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「所寫的文字是：『彌尼，彌尼，提客勒，烏法珥新。』</a:t>
            </a:r>
          </a:p>
          <a:p xmlns:a="http://schemas.openxmlformats.org/drawingml/2006/main">
            <a:pPr algn="ctr">
              <a:buNone/>
            </a:pPr>
            <a:r>
              <a:rPr sz="2800">
                <a:solidFill>
                  <a:srgbClr val="FFFFFF"/>
                </a:solidFill>
                <a:latin typeface="Georgia"/>
                <a:ea typeface="Georgia"/>
                <a:cs typeface="Georgia"/>
              </a:rPr>
              <a:t>And this is the writing that was written, MENE, MENE, TEKEL, UPHARSIN.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5:26  |  Daniel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講解是這樣：彌尼，就是神已經數算你國的年日到此完畢。</a:t>
            </a:r>
          </a:p>
          <a:p xmlns:a="http://schemas.openxmlformats.org/drawingml/2006/main">
            <a:pPr algn="ctr">
              <a:buNone/>
            </a:pPr>
            <a:r>
              <a:rPr sz="2400">
                <a:solidFill>
                  <a:srgbClr val="FFFFFF"/>
                </a:solidFill>
                <a:latin typeface="Georgia"/>
                <a:ea typeface="Georgia"/>
                <a:cs typeface="Georgia"/>
              </a:rPr>
              <a:t>This is the interpretation of the thing: MENE; God hath numbered thy kingdom, and finished it.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5:27  |  Daniel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提客勒，就是你被稱在天平裏，顯出你的虧欠。</a:t>
            </a:r>
          </a:p>
          <a:p xmlns:a="http://schemas.openxmlformats.org/drawingml/2006/main">
            <a:pPr algn="ctr">
              <a:buNone/>
            </a:pPr>
            <a:r>
              <a:rPr sz="2800">
                <a:solidFill>
                  <a:srgbClr val="FFFFFF"/>
                </a:solidFill>
                <a:latin typeface="Georgia"/>
                <a:ea typeface="Georgia"/>
                <a:cs typeface="Georgia"/>
              </a:rPr>
              <a:t>TEKEL; Thou art weighed in the balances, and art found wanting.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5:28  |  Daniel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毗勒斯，就是你的國分裂，歸與米底亞人和波斯人。」</a:t>
            </a:r>
          </a:p>
          <a:p xmlns:a="http://schemas.openxmlformats.org/drawingml/2006/main">
            <a:pPr algn="ctr">
              <a:buNone/>
            </a:pPr>
            <a:r>
              <a:rPr sz="2800">
                <a:solidFill>
                  <a:srgbClr val="FFFFFF"/>
                </a:solidFill>
                <a:latin typeface="Georgia"/>
                <a:ea typeface="Georgia"/>
                <a:cs typeface="Georgia"/>
              </a:rPr>
              <a:t>PERES; Thy kingdom is divided, and given to the Medes and Persians.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5:29  |  Daniel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伯沙撒下令，人就把紫袍給但以理穿上，把金鍊給他戴在頸項上，又傳令使他在國中位列第三。</a:t>
            </a:r>
          </a:p>
          <a:p xmlns:a="http://schemas.openxmlformats.org/drawingml/2006/main">
            <a:pPr algn="ctr">
              <a:buNone/>
            </a:pPr>
            <a:r>
              <a:rPr sz="2100">
                <a:solidFill>
                  <a:srgbClr val="FFFFFF"/>
                </a:solidFill>
                <a:latin typeface="Georgia"/>
                <a:ea typeface="Georgia"/>
                <a:cs typeface="Georgia"/>
              </a:rPr>
              <a:t>Then commanded Belshazzar, and they clothed Daniel with scarlet, and put a chain of gold about his neck, and made a proclamation concerning him, that he should be the third ruler in the kingdom.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5:30  |  Daniel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當夜，迦勒底王伯沙撒被殺。</a:t>
            </a:r>
          </a:p>
          <a:p xmlns:a="http://schemas.openxmlformats.org/drawingml/2006/main">
            <a:pPr algn="ctr">
              <a:buNone/>
            </a:pPr>
            <a:r>
              <a:rPr sz="2800">
                <a:solidFill>
                  <a:srgbClr val="FFFFFF"/>
                </a:solidFill>
                <a:latin typeface="Georgia"/>
                <a:ea typeface="Georgia"/>
                <a:cs typeface="Georgia"/>
              </a:rPr>
              <a:t>In that night was Belshazzar the king of the Chaldeans slain.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5:31  |  Daniel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米底亞人大流士年六十二歲，取了迦勒底國。</a:t>
            </a:r>
          </a:p>
          <a:p xmlns:a="http://schemas.openxmlformats.org/drawingml/2006/main">
            <a:pPr algn="ctr">
              <a:buNone/>
            </a:pPr>
            <a:r>
              <a:rPr sz="2400">
                <a:solidFill>
                  <a:srgbClr val="FFFFFF"/>
                </a:solidFill>
                <a:latin typeface="Georgia"/>
                <a:ea typeface="Georgia"/>
                <a:cs typeface="Georgia"/>
              </a:rPr>
              <a:t>And Darius the Median took the kingdom, being about threescore and two years old.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2026-08-30T04:19:16.1670000Z</dcterms:created>
  <dcterms:modified xsi:type="dcterms:W3CDTF">2026-08-30T04:19:16.1670000Z</dcterms:modified>
</coreProperties>
</file>