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adfb5eb542641c1" /><Relationship Type="http://schemas.openxmlformats.org/officeDocument/2006/relationships/extended-properties" Target="/docProps/app.xml" Id="R251d2af50cf240be" /><Relationship Type="http://schemas.openxmlformats.org/officeDocument/2006/relationships/officeDocument" Target="/ppt/presentation.xml" Id="R0491369f919f41fe" /></Relationships>
</file>

<file path=ppt/presentation.xml><?xml version="1.0" encoding="utf-8"?>
<p:presentation xmlns:p="http://schemas.openxmlformats.org/presentationml/2006/main">
  <p:sldMasterIdLst>
    <p:sldMasterId xmlns:r="http://schemas.openxmlformats.org/officeDocument/2006/relationships" id="2147483648" r:id="Rdb3f93c383284cc7"/>
  </p:sldMasterIdLst>
  <p:notesMasterIdLst>
    <p:notesMasterId xmlns:r="http://schemas.openxmlformats.org/officeDocument/2006/relationships" r:id="R946feb7af0434626"/>
  </p:notesMasterIdLst>
  <p:sldIdLst>
    <p:sldId xmlns:r="http://schemas.openxmlformats.org/officeDocument/2006/relationships" id="256" r:id="R50889fa9b34f45c1"/>
    <p:sldId xmlns:r="http://schemas.openxmlformats.org/officeDocument/2006/relationships" id="257" r:id="R9b456df56ce94bfb"/>
    <p:sldId xmlns:r="http://schemas.openxmlformats.org/officeDocument/2006/relationships" id="258" r:id="Rc821e5ccbb94435e"/>
    <p:sldId xmlns:r="http://schemas.openxmlformats.org/officeDocument/2006/relationships" id="259" r:id="R4ed62b8440c9459b"/>
    <p:sldId xmlns:r="http://schemas.openxmlformats.org/officeDocument/2006/relationships" id="260" r:id="Ra138edbc51724a24"/>
    <p:sldId xmlns:r="http://schemas.openxmlformats.org/officeDocument/2006/relationships" id="261" r:id="R20f38149e031458f"/>
    <p:sldId xmlns:r="http://schemas.openxmlformats.org/officeDocument/2006/relationships" id="262" r:id="R9e36b090cd5b4219"/>
    <p:sldId xmlns:r="http://schemas.openxmlformats.org/officeDocument/2006/relationships" id="263" r:id="R50935154e21c43e0"/>
    <p:sldId xmlns:r="http://schemas.openxmlformats.org/officeDocument/2006/relationships" id="264" r:id="Rd9d5bce963324566"/>
    <p:sldId xmlns:r="http://schemas.openxmlformats.org/officeDocument/2006/relationships" id="265" r:id="Rfb3261743b564f67"/>
    <p:sldId xmlns:r="http://schemas.openxmlformats.org/officeDocument/2006/relationships" id="266" r:id="R9ce4c8ac339f42df"/>
    <p:sldId xmlns:r="http://schemas.openxmlformats.org/officeDocument/2006/relationships" id="267" r:id="R9bdd22e659a549fe"/>
    <p:sldId xmlns:r="http://schemas.openxmlformats.org/officeDocument/2006/relationships" id="268" r:id="R2af6a1a469eb48f4"/>
    <p:sldId xmlns:r="http://schemas.openxmlformats.org/officeDocument/2006/relationships" id="269" r:id="R033d297537e04d32"/>
    <p:sldId xmlns:r="http://schemas.openxmlformats.org/officeDocument/2006/relationships" id="270" r:id="R644e15fcc47e41a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ae011f21655412b" /><Relationship Type="http://schemas.openxmlformats.org/officeDocument/2006/relationships/slideMaster" Target="/ppt/slideMasters/slideMaster1.xml" Id="Rdb3f93c383284cc7" /><Relationship Type="http://schemas.openxmlformats.org/officeDocument/2006/relationships/notesMaster" Target="/ppt/notesMasters/notesMaster1.xml" Id="R946feb7af0434626" /><Relationship Type="http://schemas.openxmlformats.org/officeDocument/2006/relationships/presProps" Target="/ppt/presProps.xml" Id="R21d97b24ebc1488b" /><Relationship Type="http://schemas.openxmlformats.org/officeDocument/2006/relationships/tableStyles" Target="/ppt/tableStyles.xml" Id="R6ddc9c5738954709" /><Relationship Type="http://schemas.openxmlformats.org/officeDocument/2006/relationships/slide" Target="/ppt/slides/slide1.xml" Id="R50889fa9b34f45c1" /><Relationship Type="http://schemas.openxmlformats.org/officeDocument/2006/relationships/slide" Target="/ppt/slides/slide2.xml" Id="R9b456df56ce94bfb" /><Relationship Type="http://schemas.openxmlformats.org/officeDocument/2006/relationships/slide" Target="/ppt/slides/slide3.xml" Id="Rc821e5ccbb94435e" /><Relationship Type="http://schemas.openxmlformats.org/officeDocument/2006/relationships/slide" Target="/ppt/slides/slide4.xml" Id="R4ed62b8440c9459b" /><Relationship Type="http://schemas.openxmlformats.org/officeDocument/2006/relationships/slide" Target="/ppt/slides/slide5.xml" Id="Ra138edbc51724a24" /><Relationship Type="http://schemas.openxmlformats.org/officeDocument/2006/relationships/slide" Target="/ppt/slides/slide6.xml" Id="R20f38149e031458f" /><Relationship Type="http://schemas.openxmlformats.org/officeDocument/2006/relationships/slide" Target="/ppt/slides/slide7.xml" Id="R9e36b090cd5b4219" /><Relationship Type="http://schemas.openxmlformats.org/officeDocument/2006/relationships/slide" Target="/ppt/slides/slide8.xml" Id="R50935154e21c43e0" /><Relationship Type="http://schemas.openxmlformats.org/officeDocument/2006/relationships/slide" Target="/ppt/slides/slide9.xml" Id="Rd9d5bce963324566" /><Relationship Type="http://schemas.openxmlformats.org/officeDocument/2006/relationships/slide" Target="/ppt/slides/slide10.xml" Id="Rfb3261743b564f67" /><Relationship Type="http://schemas.openxmlformats.org/officeDocument/2006/relationships/slide" Target="/ppt/slides/slide11.xml" Id="R9ce4c8ac339f42df" /><Relationship Type="http://schemas.openxmlformats.org/officeDocument/2006/relationships/slide" Target="/ppt/slides/slide12.xml" Id="R9bdd22e659a549fe" /><Relationship Type="http://schemas.openxmlformats.org/officeDocument/2006/relationships/slide" Target="/ppt/slides/slide13.xml" Id="R2af6a1a469eb48f4" /><Relationship Type="http://schemas.openxmlformats.org/officeDocument/2006/relationships/slide" Target="/ppt/slides/slide14.xml" Id="R033d297537e04d32" /><Relationship Type="http://schemas.openxmlformats.org/officeDocument/2006/relationships/slide" Target="/ppt/slides/slide15.xml" Id="R644e15fcc47e41a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9c743dc3f2c4d3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71c47cec7a248ac" /><Relationship Type="http://schemas.openxmlformats.org/officeDocument/2006/relationships/notesMaster" Target="/ppt/notesMasters/notesMaster1.xml" Id="R1fa4350cc76447d5" /></Relationships>
</file>

<file path=ppt/notesSlides/_rels/notesSlide2.xml.rels>&#65279;<?xml version="1.0" encoding="utf-8"?><Relationships xmlns="http://schemas.openxmlformats.org/package/2006/relationships"><Relationship Type="http://schemas.openxmlformats.org/officeDocument/2006/relationships/slide" Target="/ppt/slides/slide2.xml" Id="Rf557ed81c1b64d36" /><Relationship Type="http://schemas.openxmlformats.org/officeDocument/2006/relationships/notesMaster" Target="/ppt/notesMasters/notesMaster1.xml" Id="Rd07ed6e596d24949" /></Relationships>
</file>

<file path=ppt/notesSlides/_rels/notesSlide3.xml.rels>&#65279;<?xml version="1.0" encoding="utf-8"?><Relationships xmlns="http://schemas.openxmlformats.org/package/2006/relationships"><Relationship Type="http://schemas.openxmlformats.org/officeDocument/2006/relationships/slide" Target="/ppt/slides/slide3.xml" Id="R5ce552cc7ae24b61" /><Relationship Type="http://schemas.openxmlformats.org/officeDocument/2006/relationships/notesMaster" Target="/ppt/notesMasters/notesMaster1.xml" Id="Rf3729e978dfe4421" /></Relationships>
</file>

<file path=ppt/notesSlides/_rels/notesSlide4.xml.rels>&#65279;<?xml version="1.0" encoding="utf-8"?><Relationships xmlns="http://schemas.openxmlformats.org/package/2006/relationships"><Relationship Type="http://schemas.openxmlformats.org/officeDocument/2006/relationships/slide" Target="/ppt/slides/slide4.xml" Id="R9e332a663bda4b9a" /><Relationship Type="http://schemas.openxmlformats.org/officeDocument/2006/relationships/notesMaster" Target="/ppt/notesMasters/notesMaster1.xml" Id="R22cd3b5f016c4d46" /></Relationships>
</file>

<file path=ppt/notesSlides/_rels/notesSlide5.xml.rels>&#65279;<?xml version="1.0" encoding="utf-8"?><Relationships xmlns="http://schemas.openxmlformats.org/package/2006/relationships"><Relationship Type="http://schemas.openxmlformats.org/officeDocument/2006/relationships/slide" Target="/ppt/slides/slide5.xml" Id="R4cf182b967fe43ee" /><Relationship Type="http://schemas.openxmlformats.org/officeDocument/2006/relationships/notesMaster" Target="/ppt/notesMasters/notesMaster1.xml" Id="R017920b9760d4891" /></Relationships>
</file>

<file path=ppt/notesSlides/_rels/notesSlide6.xml.rels>&#65279;<?xml version="1.0" encoding="utf-8"?><Relationships xmlns="http://schemas.openxmlformats.org/package/2006/relationships"><Relationship Type="http://schemas.openxmlformats.org/officeDocument/2006/relationships/slide" Target="/ppt/slides/slide6.xml" Id="R375f6069d2f1417e" /><Relationship Type="http://schemas.openxmlformats.org/officeDocument/2006/relationships/notesMaster" Target="/ppt/notesMasters/notesMaster1.xml" Id="Rae95ada4352841bf" /></Relationships>
</file>

<file path=ppt/notesSlides/_rels/notesSlide7.xml.rels>&#65279;<?xml version="1.0" encoding="utf-8"?><Relationships xmlns="http://schemas.openxmlformats.org/package/2006/relationships"><Relationship Type="http://schemas.openxmlformats.org/officeDocument/2006/relationships/slide" Target="/ppt/slides/slide7.xml" Id="R59170450a76a47f3" /><Relationship Type="http://schemas.openxmlformats.org/officeDocument/2006/relationships/notesMaster" Target="/ppt/notesMasters/notesMaster1.xml" Id="Rd209d56050a14cdb" /></Relationships>
</file>

<file path=ppt/notesSlides/_rels/notesSlide8.xml.rels>&#65279;<?xml version="1.0" encoding="utf-8"?><Relationships xmlns="http://schemas.openxmlformats.org/package/2006/relationships"><Relationship Type="http://schemas.openxmlformats.org/officeDocument/2006/relationships/slide" Target="/ppt/slides/slide8.xml" Id="Ra2f24e0b4b464740" /><Relationship Type="http://schemas.openxmlformats.org/officeDocument/2006/relationships/notesMaster" Target="/ppt/notesMasters/notesMaster1.xml" Id="Re8b299d52dfd4d48" /></Relationships>
</file>

<file path=ppt/notesSlides/_rels/notesSlide9.xml.rels>&#65279;<?xml version="1.0" encoding="utf-8"?><Relationships xmlns="http://schemas.openxmlformats.org/package/2006/relationships"><Relationship Type="http://schemas.openxmlformats.org/officeDocument/2006/relationships/slide" Target="/ppt/slides/slide9.xml" Id="R91a98b0258c84c5d" /><Relationship Type="http://schemas.openxmlformats.org/officeDocument/2006/relationships/notesMaster" Target="/ppt/notesMasters/notesMaster1.xml" Id="R331c198be20742d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9471c4debf44806" /><Relationship Type="http://schemas.openxmlformats.org/officeDocument/2006/relationships/notesMaster" Target="/ppt/notesMasters/notesMaster1.xml" Id="R48ec6ab12392416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6d3dfeecb4b4909" /><Relationship Type="http://schemas.openxmlformats.org/officeDocument/2006/relationships/notesMaster" Target="/ppt/notesMasters/notesMaster1.xml" Id="Reb22f7a7448f4ce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dd347c67f584fb2" /><Relationship Type="http://schemas.openxmlformats.org/officeDocument/2006/relationships/notesMaster" Target="/ppt/notesMasters/notesMaster1.xml" Id="R11d87e7c25a04d7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16b9d0e13684acc" /><Relationship Type="http://schemas.openxmlformats.org/officeDocument/2006/relationships/notesMaster" Target="/ppt/notesMasters/notesMaster1.xml" Id="R82cef27251c545e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d178b0d60bd4e4e" /><Relationship Type="http://schemas.openxmlformats.org/officeDocument/2006/relationships/notesMaster" Target="/ppt/notesMasters/notesMaster1.xml" Id="R3f5663da878e498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2cf2aff546645cb" /><Relationship Type="http://schemas.openxmlformats.org/officeDocument/2006/relationships/notesMaster" Target="/ppt/notesMasters/notesMaster1.xml" Id="R70d9029ba671489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7b508f09aae497a" /><Relationship Type="http://schemas.openxmlformats.org/officeDocument/2006/relationships/image" Target="/ppt/media/image.png" Id="R8ff6766539204159" /><Relationship Type="http://schemas.openxmlformats.org/officeDocument/2006/relationships/image" Target="/ppt/media/image2.png" Id="Rf9981434736d47e1" /><Relationship Type="http://schemas.openxmlformats.org/officeDocument/2006/relationships/image" Target="/ppt/media/image.jpeg" Id="R21856f6b59c64a5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aa70671ac504d4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ff676653920415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9981434736d47e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1856f6b59c64a5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160ff48a4d74f44" /><Relationship Type="http://schemas.openxmlformats.org/officeDocument/2006/relationships/slideLayout" Target="/ppt/slideLayouts/slideLayout1.xml" Id="R7d8a0931fd0b4006" /><Relationship Type="http://schemas.openxmlformats.org/officeDocument/2006/relationships/slideLayout" Target="/ppt/slideLayouts/slideLayout2.xml" Id="R6307ac23bc67427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d8a0931fd0b4006"/>
    <p:sldLayoutId xmlns:r="http://schemas.openxmlformats.org/officeDocument/2006/relationships" id="2147483650" r:id="R6307ac23bc67427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5daacd53f0342f9" /><Relationship Type="http://schemas.openxmlformats.org/officeDocument/2006/relationships/notesSlide" Target="/ppt/notesSlides/notesSlide1.xml" Id="R860b205693ec4fc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febd275c43f43bc" /><Relationship Type="http://schemas.openxmlformats.org/officeDocument/2006/relationships/notesSlide" Target="/ppt/notesSlides/notesSlide2.xml" Id="Raaefe0d6a9494fd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56626f942dd4a85" /><Relationship Type="http://schemas.openxmlformats.org/officeDocument/2006/relationships/notesSlide" Target="/ppt/notesSlides/notesSlide3.xml" Id="Ra628007278d3424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131c0d13f6543b2" /><Relationship Type="http://schemas.openxmlformats.org/officeDocument/2006/relationships/notesSlide" Target="/ppt/notesSlides/notesSlide4.xml" Id="Rba6e3445c979497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c77eed3caf748dd" /><Relationship Type="http://schemas.openxmlformats.org/officeDocument/2006/relationships/notesSlide" Target="/ppt/notesSlides/notesSlide5.xml" Id="Ra4d8d9265a684c4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693a68a4afa4dfd" /><Relationship Type="http://schemas.openxmlformats.org/officeDocument/2006/relationships/notesSlide" Target="/ppt/notesSlides/notesSlide6.xml" Id="Rb9125d3710304e5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c61e0101ebf4449" /><Relationship Type="http://schemas.openxmlformats.org/officeDocument/2006/relationships/notesSlide" Target="/ppt/notesSlides/notesSlide7.xml" Id="R000cbdb5e1284b5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9482dc735c2413f" /><Relationship Type="http://schemas.openxmlformats.org/officeDocument/2006/relationships/notesSlide" Target="/ppt/notesSlides/notesSlide8.xml" Id="R0bbcd2877df748f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72547284f114c25" /><Relationship Type="http://schemas.openxmlformats.org/officeDocument/2006/relationships/notesSlide" Target="/ppt/notesSlides/notesSlide9.xml" Id="Rbc04c03d6fa34c2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19325bf7e414d20" /><Relationship Type="http://schemas.openxmlformats.org/officeDocument/2006/relationships/notesSlide" Target="/ppt/notesSlides/notesSlide10.xml" Id="R223e57a28ce34f4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6cb82009ee94c16" /><Relationship Type="http://schemas.openxmlformats.org/officeDocument/2006/relationships/notesSlide" Target="/ppt/notesSlides/notesSlide11.xml" Id="Rde31ab6a221e457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10449449b244106" /><Relationship Type="http://schemas.openxmlformats.org/officeDocument/2006/relationships/notesSlide" Target="/ppt/notesSlides/notesSlide12.xml" Id="Rbda991916e074fc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044a35d2a664840" /><Relationship Type="http://schemas.openxmlformats.org/officeDocument/2006/relationships/notesSlide" Target="/ppt/notesSlides/notesSlide13.xml" Id="Rd5d318ca991a40b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73dd1a9f87d4be0" /><Relationship Type="http://schemas.openxmlformats.org/officeDocument/2006/relationships/notesSlide" Target="/ppt/notesSlides/notesSlide14.xml" Id="R20e1ae0192d04b5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b61c11bcf2a4928" /><Relationship Type="http://schemas.openxmlformats.org/officeDocument/2006/relationships/notesSlide" Target="/ppt/notesSlides/notesSlide15.xml" Id="R307148d39e4840b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歷代志下第5章</a:t>
            </a:r>
          </a:p>
          <a:p xmlns:a="http://schemas.openxmlformats.org/drawingml/2006/main">
            <a:pPr algn="ctr">
              <a:buNone/>
            </a:pPr>
            <a:r>
              <a:rPr sz="2000">
                <a:solidFill>
                  <a:srgbClr val="FFFFFF"/>
                </a:solidFill>
                <a:latin typeface="Georgia"/>
                <a:ea typeface="Georgia"/>
                <a:cs typeface="Georgia"/>
              </a:rPr>
              <a:t>2 Chronicles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5:1  |  2 Chronicles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所羅門做完了耶和華殿的一切工，就把他父大衛分別為聖的金銀和器皿都帶來，放在神殿的府庫裏。</a:t>
            </a:r>
          </a:p>
          <a:p xmlns:a="http://schemas.openxmlformats.org/drawingml/2006/main">
            <a:pPr algn="ctr">
              <a:buNone/>
            </a:pPr>
            <a:r>
              <a:rPr sz="1800">
                <a:solidFill>
                  <a:srgbClr val="FFFFFF"/>
                </a:solidFill>
                <a:latin typeface="Georgia"/>
                <a:ea typeface="Georgia"/>
                <a:cs typeface="Georgia"/>
              </a:rPr>
              <a:t>Thus all the work that Solomon made for the house of the LORD was finished: and Solomon brought in all the things that David his father had dedicated; and the silver, and the gold, and all the instruments, put he among the treasures of the house of God.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5:2  |  2 Chronicles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那時，所羅門將以色列的長老、各支派的首領，並以色列的族長招聚到耶路撒冷，要把耶和華的約櫃從大衛城－就是錫安－運上來。</a:t>
            </a:r>
          </a:p>
          <a:p xmlns:a="http://schemas.openxmlformats.org/drawingml/2006/main">
            <a:pPr algn="ctr">
              <a:buNone/>
            </a:pPr>
            <a:r>
              <a:rPr sz="1800">
                <a:solidFill>
                  <a:srgbClr val="FFFFFF"/>
                </a:solidFill>
                <a:latin typeface="Georgia"/>
                <a:ea typeface="Georgia"/>
                <a:cs typeface="Georgia"/>
              </a:rPr>
              <a:t>Then Solomon assembled the elders of Israel, and all the heads of the tribes, the chief of the fathers of the children of Israel, unto Jerusalem, to bring up the ark of the covenant of the LORD out of the city of David, which is Zion.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5:3  |  2 Chronicles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於是以色列眾人在七月節[前]都聚集到王那裏。</a:t>
            </a:r>
          </a:p>
          <a:p xmlns:a="http://schemas.openxmlformats.org/drawingml/2006/main">
            <a:pPr algn="ctr">
              <a:buNone/>
            </a:pPr>
            <a:r>
              <a:rPr sz="2400">
                <a:solidFill>
                  <a:srgbClr val="FFFFFF"/>
                </a:solidFill>
                <a:latin typeface="Georgia"/>
                <a:ea typeface="Georgia"/>
                <a:cs typeface="Georgia"/>
              </a:rPr>
              <a:t>Wherefore all the men of Israel assembled themselves unto the king in the feast which was in the seventh month.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5:4  |  2 Chronicles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以色列眾長老來到，利未人便抬起[約]櫃。</a:t>
            </a:r>
          </a:p>
          <a:p xmlns:a="http://schemas.openxmlformats.org/drawingml/2006/main">
            <a:pPr algn="ctr">
              <a:buNone/>
            </a:pPr>
            <a:r>
              <a:rPr sz="2800">
                <a:solidFill>
                  <a:srgbClr val="FFFFFF"/>
                </a:solidFill>
                <a:latin typeface="Georgia"/>
                <a:ea typeface="Georgia"/>
                <a:cs typeface="Georgia"/>
              </a:rPr>
              <a:t>And all the elders of Israel came; and the Levites took up the ark.</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5:5  |  2 Chronicles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祭司利未人將[約]櫃運上來，又將會幕和會幕的一切聖器具都帶上來。</a:t>
            </a:r>
          </a:p>
          <a:p xmlns:a="http://schemas.openxmlformats.org/drawingml/2006/main">
            <a:pPr algn="ctr">
              <a:buNone/>
            </a:pPr>
            <a:r>
              <a:rPr sz="2100">
                <a:solidFill>
                  <a:srgbClr val="FFFFFF"/>
                </a:solidFill>
                <a:latin typeface="Georgia"/>
                <a:ea typeface="Georgia"/>
                <a:cs typeface="Georgia"/>
              </a:rPr>
              <a:t>And they brought up the ark, and the tabernacle of the congregation, and all the holy vessels that were in the tabernacle, these did the priests and the Levites bring up.</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5:6  |  2 Chronicles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所羅門王和聚集到他那裏的以色列全會眾都在[約]櫃前獻牛羊為祭，多得不可勝數。</a:t>
            </a:r>
          </a:p>
          <a:p xmlns:a="http://schemas.openxmlformats.org/drawingml/2006/main">
            <a:pPr algn="ctr">
              <a:buNone/>
            </a:pPr>
            <a:r>
              <a:rPr sz="2100">
                <a:solidFill>
                  <a:srgbClr val="FFFFFF"/>
                </a:solidFill>
                <a:latin typeface="Georgia"/>
                <a:ea typeface="Georgia"/>
                <a:cs typeface="Georgia"/>
              </a:rPr>
              <a:t>Also king Solomon, and all the congregation of Israel that were assembled unto him before the ark, sacrificed sheep and oxen, which could not be told nor numbered for multitude.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5:7  |  2 Chronicles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祭司將耶和華的[約]櫃抬進內殿，就是至聖所，放在兩個基路伯的翅膀底下。</a:t>
            </a:r>
          </a:p>
          <a:p xmlns:a="http://schemas.openxmlformats.org/drawingml/2006/main">
            <a:pPr algn="ctr">
              <a:buNone/>
            </a:pPr>
            <a:r>
              <a:rPr sz="2100">
                <a:solidFill>
                  <a:srgbClr val="FFFFFF"/>
                </a:solidFill>
                <a:latin typeface="Georgia"/>
                <a:ea typeface="Georgia"/>
                <a:cs typeface="Georgia"/>
              </a:rPr>
              <a:t>And the priests brought in the ark of the covenant of the LORD unto his place, to the oracle of the house, into the most holy place, even under the wings of the cherubims: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5:8  |  2 Chronicles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基路伯張着翅膀在[約]櫃之上，遮掩[約]櫃和抬櫃的槓。</a:t>
            </a:r>
          </a:p>
          <a:p xmlns:a="http://schemas.openxmlformats.org/drawingml/2006/main">
            <a:pPr algn="ctr">
              <a:buNone/>
            </a:pPr>
            <a:r>
              <a:rPr sz="2400">
                <a:solidFill>
                  <a:srgbClr val="FFFFFF"/>
                </a:solidFill>
                <a:latin typeface="Georgia"/>
                <a:ea typeface="Georgia"/>
                <a:cs typeface="Georgia"/>
              </a:rPr>
              <a:t>For the cherubims spread forth their wings over the place of the ark, and the cherubims covered the ark and the staves thereof above.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5:9  |  2 Chronicles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這槓甚長，槓頭在內殿前可以看見，在殿外卻不能看見，直到如今還在那裏。</a:t>
            </a:r>
          </a:p>
          <a:p xmlns:a="http://schemas.openxmlformats.org/drawingml/2006/main">
            <a:pPr algn="ctr">
              <a:buNone/>
            </a:pPr>
            <a:r>
              <a:rPr sz="2100">
                <a:solidFill>
                  <a:srgbClr val="FFFFFF"/>
                </a:solidFill>
                <a:latin typeface="Georgia"/>
                <a:ea typeface="Georgia"/>
                <a:cs typeface="Georgia"/>
              </a:rPr>
              <a:t>And they drew out the staves of the ark, that the ends of the staves were seen from the ark before the oracle; but they were not seen without. And there it is unto this day.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5:10  |  2 Chronicles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[約]櫃裏惟有兩塊石版，就是以色列人出埃及後，耶和華與他們立約的時候，摩西在何烈山所放的。除此以外，並無別物。</a:t>
            </a:r>
          </a:p>
          <a:p xmlns:a="http://schemas.openxmlformats.org/drawingml/2006/main">
            <a:pPr algn="ctr">
              <a:buNone/>
            </a:pPr>
            <a:r>
              <a:rPr sz="2100">
                <a:solidFill>
                  <a:srgbClr val="FFFFFF"/>
                </a:solidFill>
                <a:latin typeface="Georgia"/>
                <a:ea typeface="Georgia"/>
                <a:cs typeface="Georgia"/>
              </a:rPr>
              <a:t>There was nothing in the ark save the two tables which Moses put therein at Horeb, when the LORD made a covenant with the children of Israel, when they came out of Egypt.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5:11  |  2 Chronicles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當時，在那裏所有的祭司都已自潔，並不分班供職。</a:t>
            </a:r>
          </a:p>
          <a:p xmlns:a="http://schemas.openxmlformats.org/drawingml/2006/main">
            <a:pPr algn="ctr">
              <a:buNone/>
            </a:pPr>
            <a:r>
              <a:rPr sz="2100">
                <a:solidFill>
                  <a:srgbClr val="FFFFFF"/>
                </a:solidFill>
                <a:latin typeface="Georgia"/>
                <a:ea typeface="Georgia"/>
                <a:cs typeface="Georgia"/>
              </a:rPr>
              <a:t>And it came to pass, when the priests were come out of the holy place: (for all the priests that were present were sanctified, and did not then wait by course: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5:12  |  2 Chronicles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他們出聖所的時候，歌唱的利未人亞薩、希幔、耶杜頓，和他們的眾子眾弟兄都穿細麻布衣服，站在壇的東邊，敲鈸、鼓瑟、彈琴，同着他們有一百二十個祭司吹號。</a:t>
            </a:r>
          </a:p>
          <a:p xmlns:a="http://schemas.openxmlformats.org/drawingml/2006/main">
            <a:pPr algn="ctr">
              <a:buNone/>
            </a:pPr>
            <a:r>
              <a:rPr sz="1800">
                <a:solidFill>
                  <a:srgbClr val="FFFFFF"/>
                </a:solidFill>
                <a:latin typeface="Georgia"/>
                <a:ea typeface="Georgia"/>
                <a:cs typeface="Georgia"/>
              </a:rPr>
              <a:t>Also the Levites which were the singers, all of them of Asaph, of Heman, of Jeduthun, with their sons and their brethren, being arrayed in white linen, having cymbals and psalteries and harps, stood at the east end of the altar, and with them an hundred and twenty priests sounding with trumpets:)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5:13  |  2 Chronicles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吹號的、歌唱的都一齊發聲，聲合為一，讚美感謝耶和華。吹號、敲鈸，用各種樂器，揚聲讚美耶和華[說]： 耶和華本為善， 他的慈愛永遠長存！ 那時，耶和華的殿有雲充滿，</a:t>
            </a:r>
          </a:p>
          <a:p xmlns:a="http://schemas.openxmlformats.org/drawingml/2006/main">
            <a:pPr algn="ctr">
              <a:buNone/>
            </a:pPr>
            <a:r>
              <a:rPr sz="1800">
                <a:solidFill>
                  <a:srgbClr val="FFFFFF"/>
                </a:solidFill>
                <a:latin typeface="Georgia"/>
                <a:ea typeface="Georgia"/>
                <a:cs typeface="Georgia"/>
              </a:rPr>
              <a:t>It came even to pass, as the trumpeters and singers were as one, to make one sound to be heard in praising and thanking the LORD; and when they lifted up their voice with the trumpets and cymbals and instruments of musick, and praised the LORD, saying, For he is good; for his mercy endureth for ever: that then the house was filled with a cloud, even the house of the LORD;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5:14  |  2 Chronicles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甚至祭司不能站立供職，因為耶和華的榮光充滿了神的殿。</a:t>
            </a:r>
          </a:p>
          <a:p xmlns:a="http://schemas.openxmlformats.org/drawingml/2006/main">
            <a:pPr algn="ctr">
              <a:buNone/>
            </a:pPr>
            <a:r>
              <a:rPr sz="2400">
                <a:solidFill>
                  <a:srgbClr val="FFFFFF"/>
                </a:solidFill>
                <a:latin typeface="Georgia"/>
                <a:ea typeface="Georgia"/>
                <a:cs typeface="Georgia"/>
              </a:rPr>
              <a:t>So that the priests could not stand to minister by reason of the cloud: for the glory of the LORD had filled the house of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2026-08-30T04:17:08.6020000Z</dcterms:created>
  <dcterms:modified xsi:type="dcterms:W3CDTF">2026-08-30T04:17:08.6020000Z</dcterms:modified>
</coreProperties>
</file>