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e85642f8dc94265" /><Relationship Type="http://schemas.openxmlformats.org/officeDocument/2006/relationships/extended-properties" Target="/docProps/app.xml" Id="R658289dfed774721" /><Relationship Type="http://schemas.openxmlformats.org/officeDocument/2006/relationships/officeDocument" Target="/ppt/presentation.xml" Id="R1a37c85994a34341" /></Relationships>
</file>

<file path=ppt/presentation.xml><?xml version="1.0" encoding="utf-8"?>
<p:presentation xmlns:p="http://schemas.openxmlformats.org/presentationml/2006/main">
  <p:sldMasterIdLst>
    <p:sldMasterId xmlns:r="http://schemas.openxmlformats.org/officeDocument/2006/relationships" id="2147483648" r:id="Rec6fb744e7094f89"/>
  </p:sldMasterIdLst>
  <p:notesMasterIdLst>
    <p:notesMasterId xmlns:r="http://schemas.openxmlformats.org/officeDocument/2006/relationships" r:id="R11271c60964442d9"/>
  </p:notesMasterIdLst>
  <p:sldIdLst>
    <p:sldId xmlns:r="http://schemas.openxmlformats.org/officeDocument/2006/relationships" id="256" r:id="R6aab916639834411"/>
    <p:sldId xmlns:r="http://schemas.openxmlformats.org/officeDocument/2006/relationships" id="257" r:id="Ra4bfaf5410a3462a"/>
    <p:sldId xmlns:r="http://schemas.openxmlformats.org/officeDocument/2006/relationships" id="258" r:id="R349d998f1bb04be4"/>
    <p:sldId xmlns:r="http://schemas.openxmlformats.org/officeDocument/2006/relationships" id="259" r:id="R8d7c3c9c40ad46b4"/>
    <p:sldId xmlns:r="http://schemas.openxmlformats.org/officeDocument/2006/relationships" id="260" r:id="R2ae968e43c8a4e00"/>
    <p:sldId xmlns:r="http://schemas.openxmlformats.org/officeDocument/2006/relationships" id="261" r:id="Rd645407695824150"/>
    <p:sldId xmlns:r="http://schemas.openxmlformats.org/officeDocument/2006/relationships" id="262" r:id="Rae2a12f2670a408a"/>
    <p:sldId xmlns:r="http://schemas.openxmlformats.org/officeDocument/2006/relationships" id="263" r:id="R49184d0a49c7498c"/>
    <p:sldId xmlns:r="http://schemas.openxmlformats.org/officeDocument/2006/relationships" id="264" r:id="Rd8f577cbddea454d"/>
    <p:sldId xmlns:r="http://schemas.openxmlformats.org/officeDocument/2006/relationships" id="265" r:id="R4d79b832120646c0"/>
    <p:sldId xmlns:r="http://schemas.openxmlformats.org/officeDocument/2006/relationships" id="266" r:id="Rc18ffdf4196c415f"/>
    <p:sldId xmlns:r="http://schemas.openxmlformats.org/officeDocument/2006/relationships" id="267" r:id="R56e4b58af3c3460e"/>
    <p:sldId xmlns:r="http://schemas.openxmlformats.org/officeDocument/2006/relationships" id="268" r:id="Ra6868fc06bc34bb4"/>
    <p:sldId xmlns:r="http://schemas.openxmlformats.org/officeDocument/2006/relationships" id="269" r:id="Re59b61a86fdb4166"/>
    <p:sldId xmlns:r="http://schemas.openxmlformats.org/officeDocument/2006/relationships" id="270" r:id="R0a020a59d01b4775"/>
    <p:sldId xmlns:r="http://schemas.openxmlformats.org/officeDocument/2006/relationships" id="271" r:id="Rea68b70f66764ce0"/>
    <p:sldId xmlns:r="http://schemas.openxmlformats.org/officeDocument/2006/relationships" id="272" r:id="Rd3ad646e3c6d451b"/>
    <p:sldId xmlns:r="http://schemas.openxmlformats.org/officeDocument/2006/relationships" id="273" r:id="R0f924e7c3f264378"/>
    <p:sldId xmlns:r="http://schemas.openxmlformats.org/officeDocument/2006/relationships" id="274" r:id="R9fd42e4647564ad7"/>
    <p:sldId xmlns:r="http://schemas.openxmlformats.org/officeDocument/2006/relationships" id="275" r:id="Rd723b4a6fb3341d6"/>
    <p:sldId xmlns:r="http://schemas.openxmlformats.org/officeDocument/2006/relationships" id="276" r:id="Rb0310911c5bd4d36"/>
    <p:sldId xmlns:r="http://schemas.openxmlformats.org/officeDocument/2006/relationships" id="277" r:id="R636d6e010617468c"/>
    <p:sldId xmlns:r="http://schemas.openxmlformats.org/officeDocument/2006/relationships" id="278" r:id="Rda559c75c6364e2d"/>
    <p:sldId xmlns:r="http://schemas.openxmlformats.org/officeDocument/2006/relationships" id="279" r:id="R2a429fdff3b54a8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c0117b4d0084143" /><Relationship Type="http://schemas.openxmlformats.org/officeDocument/2006/relationships/slideMaster" Target="/ppt/slideMasters/slideMaster1.xml" Id="Rec6fb744e7094f89" /><Relationship Type="http://schemas.openxmlformats.org/officeDocument/2006/relationships/notesMaster" Target="/ppt/notesMasters/notesMaster1.xml" Id="R11271c60964442d9" /><Relationship Type="http://schemas.openxmlformats.org/officeDocument/2006/relationships/presProps" Target="/ppt/presProps.xml" Id="R6efdcdf074e84551" /><Relationship Type="http://schemas.openxmlformats.org/officeDocument/2006/relationships/tableStyles" Target="/ppt/tableStyles.xml" Id="R0b26e6eb8f57434a" /><Relationship Type="http://schemas.openxmlformats.org/officeDocument/2006/relationships/slide" Target="/ppt/slides/slide1.xml" Id="R6aab916639834411" /><Relationship Type="http://schemas.openxmlformats.org/officeDocument/2006/relationships/slide" Target="/ppt/slides/slide2.xml" Id="Ra4bfaf5410a3462a" /><Relationship Type="http://schemas.openxmlformats.org/officeDocument/2006/relationships/slide" Target="/ppt/slides/slide3.xml" Id="R349d998f1bb04be4" /><Relationship Type="http://schemas.openxmlformats.org/officeDocument/2006/relationships/slide" Target="/ppt/slides/slide4.xml" Id="R8d7c3c9c40ad46b4" /><Relationship Type="http://schemas.openxmlformats.org/officeDocument/2006/relationships/slide" Target="/ppt/slides/slide5.xml" Id="R2ae968e43c8a4e00" /><Relationship Type="http://schemas.openxmlformats.org/officeDocument/2006/relationships/slide" Target="/ppt/slides/slide6.xml" Id="Rd645407695824150" /><Relationship Type="http://schemas.openxmlformats.org/officeDocument/2006/relationships/slide" Target="/ppt/slides/slide7.xml" Id="Rae2a12f2670a408a" /><Relationship Type="http://schemas.openxmlformats.org/officeDocument/2006/relationships/slide" Target="/ppt/slides/slide8.xml" Id="R49184d0a49c7498c" /><Relationship Type="http://schemas.openxmlformats.org/officeDocument/2006/relationships/slide" Target="/ppt/slides/slide9.xml" Id="Rd8f577cbddea454d" /><Relationship Type="http://schemas.openxmlformats.org/officeDocument/2006/relationships/slide" Target="/ppt/slides/slide10.xml" Id="R4d79b832120646c0" /><Relationship Type="http://schemas.openxmlformats.org/officeDocument/2006/relationships/slide" Target="/ppt/slides/slide11.xml" Id="Rc18ffdf4196c415f" /><Relationship Type="http://schemas.openxmlformats.org/officeDocument/2006/relationships/slide" Target="/ppt/slides/slide12.xml" Id="R56e4b58af3c3460e" /><Relationship Type="http://schemas.openxmlformats.org/officeDocument/2006/relationships/slide" Target="/ppt/slides/slide13.xml" Id="Ra6868fc06bc34bb4" /><Relationship Type="http://schemas.openxmlformats.org/officeDocument/2006/relationships/slide" Target="/ppt/slides/slide14.xml" Id="Re59b61a86fdb4166" /><Relationship Type="http://schemas.openxmlformats.org/officeDocument/2006/relationships/slide" Target="/ppt/slides/slide15.xml" Id="R0a020a59d01b4775" /><Relationship Type="http://schemas.openxmlformats.org/officeDocument/2006/relationships/slide" Target="/ppt/slides/slide16.xml" Id="Rea68b70f66764ce0" /><Relationship Type="http://schemas.openxmlformats.org/officeDocument/2006/relationships/slide" Target="/ppt/slides/slide17.xml" Id="Rd3ad646e3c6d451b" /><Relationship Type="http://schemas.openxmlformats.org/officeDocument/2006/relationships/slide" Target="/ppt/slides/slide18.xml" Id="R0f924e7c3f264378" /><Relationship Type="http://schemas.openxmlformats.org/officeDocument/2006/relationships/slide" Target="/ppt/slides/slide19.xml" Id="R9fd42e4647564ad7" /><Relationship Type="http://schemas.openxmlformats.org/officeDocument/2006/relationships/slide" Target="/ppt/slides/slide20.xml" Id="Rd723b4a6fb3341d6" /><Relationship Type="http://schemas.openxmlformats.org/officeDocument/2006/relationships/slide" Target="/ppt/slides/slide21.xml" Id="Rb0310911c5bd4d36" /><Relationship Type="http://schemas.openxmlformats.org/officeDocument/2006/relationships/slide" Target="/ppt/slides/slide22.xml" Id="R636d6e010617468c" /><Relationship Type="http://schemas.openxmlformats.org/officeDocument/2006/relationships/slide" Target="/ppt/slides/slide23.xml" Id="Rda559c75c6364e2d" /><Relationship Type="http://schemas.openxmlformats.org/officeDocument/2006/relationships/slide" Target="/ppt/slides/slide24.xml" Id="R2a429fdff3b54a8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646fba347124ef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531602eb27c415f" /><Relationship Type="http://schemas.openxmlformats.org/officeDocument/2006/relationships/notesMaster" Target="/ppt/notesMasters/notesMaster1.xml" Id="Red064f5c5e6845c2" /></Relationships>
</file>

<file path=ppt/notesSlides/_rels/notesSlide2.xml.rels>&#65279;<?xml version="1.0" encoding="utf-8"?><Relationships xmlns="http://schemas.openxmlformats.org/package/2006/relationships"><Relationship Type="http://schemas.openxmlformats.org/officeDocument/2006/relationships/slide" Target="/ppt/slides/slide2.xml" Id="R4936f62e4d384a02" /><Relationship Type="http://schemas.openxmlformats.org/officeDocument/2006/relationships/notesMaster" Target="/ppt/notesMasters/notesMaster1.xml" Id="R6ab2a3180f064b60" /></Relationships>
</file>

<file path=ppt/notesSlides/_rels/notesSlide3.xml.rels>&#65279;<?xml version="1.0" encoding="utf-8"?><Relationships xmlns="http://schemas.openxmlformats.org/package/2006/relationships"><Relationship Type="http://schemas.openxmlformats.org/officeDocument/2006/relationships/slide" Target="/ppt/slides/slide3.xml" Id="R5e2e27d2917c4376" /><Relationship Type="http://schemas.openxmlformats.org/officeDocument/2006/relationships/notesMaster" Target="/ppt/notesMasters/notesMaster1.xml" Id="Rba0965ce4dd6415e" /></Relationships>
</file>

<file path=ppt/notesSlides/_rels/notesSlide4.xml.rels>&#65279;<?xml version="1.0" encoding="utf-8"?><Relationships xmlns="http://schemas.openxmlformats.org/package/2006/relationships"><Relationship Type="http://schemas.openxmlformats.org/officeDocument/2006/relationships/slide" Target="/ppt/slides/slide4.xml" Id="R02fe690cc6c44fc6" /><Relationship Type="http://schemas.openxmlformats.org/officeDocument/2006/relationships/notesMaster" Target="/ppt/notesMasters/notesMaster1.xml" Id="Rf5740c2e5db747f0" /></Relationships>
</file>

<file path=ppt/notesSlides/_rels/notesSlide5.xml.rels>&#65279;<?xml version="1.0" encoding="utf-8"?><Relationships xmlns="http://schemas.openxmlformats.org/package/2006/relationships"><Relationship Type="http://schemas.openxmlformats.org/officeDocument/2006/relationships/slide" Target="/ppt/slides/slide5.xml" Id="R04b866d5a468411e" /><Relationship Type="http://schemas.openxmlformats.org/officeDocument/2006/relationships/notesMaster" Target="/ppt/notesMasters/notesMaster1.xml" Id="R3090225a0da74136" /></Relationships>
</file>

<file path=ppt/notesSlides/_rels/notesSlide6.xml.rels>&#65279;<?xml version="1.0" encoding="utf-8"?><Relationships xmlns="http://schemas.openxmlformats.org/package/2006/relationships"><Relationship Type="http://schemas.openxmlformats.org/officeDocument/2006/relationships/slide" Target="/ppt/slides/slide6.xml" Id="R81dc6dfa56e64c6b" /><Relationship Type="http://schemas.openxmlformats.org/officeDocument/2006/relationships/notesMaster" Target="/ppt/notesMasters/notesMaster1.xml" Id="Rd34dc6d415654946" /></Relationships>
</file>

<file path=ppt/notesSlides/_rels/notesSlide7.xml.rels>&#65279;<?xml version="1.0" encoding="utf-8"?><Relationships xmlns="http://schemas.openxmlformats.org/package/2006/relationships"><Relationship Type="http://schemas.openxmlformats.org/officeDocument/2006/relationships/slide" Target="/ppt/slides/slide7.xml" Id="Rb0d2ddaf699a45c8" /><Relationship Type="http://schemas.openxmlformats.org/officeDocument/2006/relationships/notesMaster" Target="/ppt/notesMasters/notesMaster1.xml" Id="R9a8d22e4e62a445d" /></Relationships>
</file>

<file path=ppt/notesSlides/_rels/notesSlide8.xml.rels>&#65279;<?xml version="1.0" encoding="utf-8"?><Relationships xmlns="http://schemas.openxmlformats.org/package/2006/relationships"><Relationship Type="http://schemas.openxmlformats.org/officeDocument/2006/relationships/slide" Target="/ppt/slides/slide8.xml" Id="R9bfc077e5ba14e3d" /><Relationship Type="http://schemas.openxmlformats.org/officeDocument/2006/relationships/notesMaster" Target="/ppt/notesMasters/notesMaster1.xml" Id="R5b39c6ca03254209" /></Relationships>
</file>

<file path=ppt/notesSlides/_rels/notesSlide9.xml.rels>&#65279;<?xml version="1.0" encoding="utf-8"?><Relationships xmlns="http://schemas.openxmlformats.org/package/2006/relationships"><Relationship Type="http://schemas.openxmlformats.org/officeDocument/2006/relationships/slide" Target="/ppt/slides/slide9.xml" Id="R385c42377a2a4e46" /><Relationship Type="http://schemas.openxmlformats.org/officeDocument/2006/relationships/notesMaster" Target="/ppt/notesMasters/notesMaster1.xml" Id="Rb1e4363991c642c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d7e2192a0a34b27" /><Relationship Type="http://schemas.openxmlformats.org/officeDocument/2006/relationships/notesMaster" Target="/ppt/notesMasters/notesMaster1.xml" Id="Rb4f11909b815484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3245bc7b40b4864" /><Relationship Type="http://schemas.openxmlformats.org/officeDocument/2006/relationships/notesMaster" Target="/ppt/notesMasters/notesMaster1.xml" Id="R9161fa3471c9426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e6d2d8287b84ebf" /><Relationship Type="http://schemas.openxmlformats.org/officeDocument/2006/relationships/notesMaster" Target="/ppt/notesMasters/notesMaster1.xml" Id="Rca757efdcb424a5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2439904806245aa" /><Relationship Type="http://schemas.openxmlformats.org/officeDocument/2006/relationships/notesMaster" Target="/ppt/notesMasters/notesMaster1.xml" Id="R0cb0cea799cb419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6ded27899984ae2" /><Relationship Type="http://schemas.openxmlformats.org/officeDocument/2006/relationships/notesMaster" Target="/ppt/notesMasters/notesMaster1.xml" Id="Reed77c4a8bdb42d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77f15c873a04013" /><Relationship Type="http://schemas.openxmlformats.org/officeDocument/2006/relationships/notesMaster" Target="/ppt/notesMasters/notesMaster1.xml" Id="R53ffa4733ad149c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ca6dc336d21450d" /><Relationship Type="http://schemas.openxmlformats.org/officeDocument/2006/relationships/notesMaster" Target="/ppt/notesMasters/notesMaster1.xml" Id="Rd2219291b30141c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9269f8bc5a2447f" /><Relationship Type="http://schemas.openxmlformats.org/officeDocument/2006/relationships/notesMaster" Target="/ppt/notesMasters/notesMaster1.xml" Id="Rfd6b15bac0d1418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164d05b5a384cab" /><Relationship Type="http://schemas.openxmlformats.org/officeDocument/2006/relationships/notesMaster" Target="/ppt/notesMasters/notesMaster1.xml" Id="R049f105149c043a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15d135292004e88" /><Relationship Type="http://schemas.openxmlformats.org/officeDocument/2006/relationships/notesMaster" Target="/ppt/notesMasters/notesMaster1.xml" Id="R78af03f3e43e489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ed7ae5b1ba04e74" /><Relationship Type="http://schemas.openxmlformats.org/officeDocument/2006/relationships/notesMaster" Target="/ppt/notesMasters/notesMaster1.xml" Id="Re68480d912c44b7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50dff6ca9a8439b" /><Relationship Type="http://schemas.openxmlformats.org/officeDocument/2006/relationships/notesMaster" Target="/ppt/notesMasters/notesMaster1.xml" Id="Re4d897b6978e4e6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fe54102162f4064" /><Relationship Type="http://schemas.openxmlformats.org/officeDocument/2006/relationships/notesMaster" Target="/ppt/notesMasters/notesMaster1.xml" Id="Ra4d50ef7fa384be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68c695fefd94295" /><Relationship Type="http://schemas.openxmlformats.org/officeDocument/2006/relationships/notesMaster" Target="/ppt/notesMasters/notesMaster1.xml" Id="Rdc83f3d607bc476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8e5a7bc21f64636" /><Relationship Type="http://schemas.openxmlformats.org/officeDocument/2006/relationships/notesMaster" Target="/ppt/notesMasters/notesMaster1.xml" Id="Re6efb0230a65450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aebcd7aec154871" /><Relationship Type="http://schemas.openxmlformats.org/officeDocument/2006/relationships/image" Target="/ppt/media/image.png" Id="R8a586d86fdbe465f" /><Relationship Type="http://schemas.openxmlformats.org/officeDocument/2006/relationships/image" Target="/ppt/media/image2.png" Id="Rf8f13d4f82c34ddc" /><Relationship Type="http://schemas.openxmlformats.org/officeDocument/2006/relationships/image" Target="/ppt/media/image.jpeg" Id="Rcae6324b964d408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976538ea6574aa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a586d86fdbe465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8f13d4f82c34dd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ae6324b964d408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39364a5f20849ea" /><Relationship Type="http://schemas.openxmlformats.org/officeDocument/2006/relationships/slideLayout" Target="/ppt/slideLayouts/slideLayout1.xml" Id="R0b6b063f792c4010" /><Relationship Type="http://schemas.openxmlformats.org/officeDocument/2006/relationships/slideLayout" Target="/ppt/slideLayouts/slideLayout2.xml" Id="R34df785a23a149c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b6b063f792c4010"/>
    <p:sldLayoutId xmlns:r="http://schemas.openxmlformats.org/officeDocument/2006/relationships" id="2147483650" r:id="R34df785a23a149c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c1259958b664ebc" /><Relationship Type="http://schemas.openxmlformats.org/officeDocument/2006/relationships/notesSlide" Target="/ppt/notesSlides/notesSlide1.xml" Id="R65974465a15c4b8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fbe8272ba5344c7" /><Relationship Type="http://schemas.openxmlformats.org/officeDocument/2006/relationships/notesSlide" Target="/ppt/notesSlides/notesSlide2.xml" Id="R036c902495d8474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0d3052ae11f43f0" /><Relationship Type="http://schemas.openxmlformats.org/officeDocument/2006/relationships/notesSlide" Target="/ppt/notesSlides/notesSlide3.xml" Id="R67f20a645ee44c6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fa122d39725417d" /><Relationship Type="http://schemas.openxmlformats.org/officeDocument/2006/relationships/notesSlide" Target="/ppt/notesSlides/notesSlide4.xml" Id="Rc705158860bd40c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3bade2cfcb7462e" /><Relationship Type="http://schemas.openxmlformats.org/officeDocument/2006/relationships/notesSlide" Target="/ppt/notesSlides/notesSlide5.xml" Id="Rf9172eaabbf540d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4be2ec11375400e" /><Relationship Type="http://schemas.openxmlformats.org/officeDocument/2006/relationships/notesSlide" Target="/ppt/notesSlides/notesSlide6.xml" Id="R68b374ee92a64ed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2ca5b72903e4e36" /><Relationship Type="http://schemas.openxmlformats.org/officeDocument/2006/relationships/notesSlide" Target="/ppt/notesSlides/notesSlide7.xml" Id="R6a176b707b67457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077d4ff8a6749d9" /><Relationship Type="http://schemas.openxmlformats.org/officeDocument/2006/relationships/notesSlide" Target="/ppt/notesSlides/notesSlide8.xml" Id="R6f11acafb51d4da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75458a3fe864504" /><Relationship Type="http://schemas.openxmlformats.org/officeDocument/2006/relationships/notesSlide" Target="/ppt/notesSlides/notesSlide9.xml" Id="R0ee02633210d4a3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7b62f3aa27b4096" /><Relationship Type="http://schemas.openxmlformats.org/officeDocument/2006/relationships/notesSlide" Target="/ppt/notesSlides/notesSlide10.xml" Id="R212ec1f7e47a405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19b9de0557b49a5" /><Relationship Type="http://schemas.openxmlformats.org/officeDocument/2006/relationships/notesSlide" Target="/ppt/notesSlides/notesSlide11.xml" Id="R1d194ae539054ba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851b121acfd4a49" /><Relationship Type="http://schemas.openxmlformats.org/officeDocument/2006/relationships/notesSlide" Target="/ppt/notesSlides/notesSlide12.xml" Id="R8766c828a1df4ac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7546d8cc1ec48f1" /><Relationship Type="http://schemas.openxmlformats.org/officeDocument/2006/relationships/notesSlide" Target="/ppt/notesSlides/notesSlide13.xml" Id="Rec68b93c15fd42b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6e9c72d8df0400f" /><Relationship Type="http://schemas.openxmlformats.org/officeDocument/2006/relationships/notesSlide" Target="/ppt/notesSlides/notesSlide14.xml" Id="R10bd86e931ed4ee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d4aeba5f86d48a5" /><Relationship Type="http://schemas.openxmlformats.org/officeDocument/2006/relationships/notesSlide" Target="/ppt/notesSlides/notesSlide15.xml" Id="Raa5a92a8172d44f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7065c8ab5ab4d60" /><Relationship Type="http://schemas.openxmlformats.org/officeDocument/2006/relationships/notesSlide" Target="/ppt/notesSlides/notesSlide16.xml" Id="Rfa9d6b90ad51461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af1b76cc32c40a2" /><Relationship Type="http://schemas.openxmlformats.org/officeDocument/2006/relationships/notesSlide" Target="/ppt/notesSlides/notesSlide17.xml" Id="R97f52539b9a8446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1d6e392d3e774a8d" /><Relationship Type="http://schemas.openxmlformats.org/officeDocument/2006/relationships/notesSlide" Target="/ppt/notesSlides/notesSlide18.xml" Id="R95f0b1e208ce4e4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9a518e92128484e" /><Relationship Type="http://schemas.openxmlformats.org/officeDocument/2006/relationships/notesSlide" Target="/ppt/notesSlides/notesSlide19.xml" Id="Rcbd47df518ec433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28640290f6c48e1" /><Relationship Type="http://schemas.openxmlformats.org/officeDocument/2006/relationships/notesSlide" Target="/ppt/notesSlides/notesSlide20.xml" Id="Rdafbc3f585f6466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12102fdaa064882" /><Relationship Type="http://schemas.openxmlformats.org/officeDocument/2006/relationships/notesSlide" Target="/ppt/notesSlides/notesSlide21.xml" Id="R3c2daac0846e4ac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a1a6d584c6444a2" /><Relationship Type="http://schemas.openxmlformats.org/officeDocument/2006/relationships/notesSlide" Target="/ppt/notesSlides/notesSlide22.xml" Id="R524e65527f984fb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41a0e1d0dc84866" /><Relationship Type="http://schemas.openxmlformats.org/officeDocument/2006/relationships/notesSlide" Target="/ppt/notesSlides/notesSlide23.xml" Id="Rbf2c3291a153412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d05c9a5b54c043a1" /><Relationship Type="http://schemas.openxmlformats.org/officeDocument/2006/relationships/notesSlide" Target="/ppt/notesSlides/notesSlide24.xml" Id="Rc09b7b5cfb214d0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腓立比書第4章</a:t>
            </a:r>
          </a:p>
          <a:p xmlns:a="http://schemas.openxmlformats.org/drawingml/2006/main">
            <a:pPr algn="ctr">
              <a:buNone/>
            </a:pPr>
            <a:r>
              <a:rPr sz="2000">
                <a:solidFill>
                  <a:srgbClr val="FFFFFF"/>
                </a:solidFill>
                <a:latin typeface="Georgia"/>
                <a:ea typeface="Georgia"/>
                <a:cs typeface="Georgia"/>
              </a:rPr>
              <a:t>Philippians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4:1  |  Philippians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我所親愛、所想念的弟兄們，你們就是我的喜樂，我的冠冕。我親愛的[弟兄]，你們應當靠主站立得穩。</a:t>
            </a:r>
          </a:p>
          <a:p xmlns:a="http://schemas.openxmlformats.org/drawingml/2006/main">
            <a:pPr algn="ctr">
              <a:buNone/>
            </a:pPr>
            <a:r>
              <a:rPr sz="2400">
                <a:solidFill>
                  <a:srgbClr val="FFFFFF"/>
                </a:solidFill>
                <a:latin typeface="Georgia"/>
                <a:ea typeface="Georgia"/>
                <a:cs typeface="Georgia"/>
              </a:rPr>
              <a:t>Therefore, my brethren dearly beloved and longed for, my joy and crown, so stand fast in the Lord, my dearly beloved.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4:2  |  Philippians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我勸友阿蝶和循都基，要在主裏同心。</a:t>
            </a:r>
          </a:p>
          <a:p xmlns:a="http://schemas.openxmlformats.org/drawingml/2006/main">
            <a:pPr algn="ctr">
              <a:buNone/>
            </a:pPr>
            <a:r>
              <a:rPr sz="2400">
                <a:solidFill>
                  <a:srgbClr val="FFFFFF"/>
                </a:solidFill>
                <a:latin typeface="Georgia"/>
                <a:ea typeface="Georgia"/>
                <a:cs typeface="Georgia"/>
              </a:rPr>
              <a:t>I beseech Euodias, and beseech Syntyche, that they be of the same mind in the Lord.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4:3  |  Philippians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我也求你這真實同負一軛的，幫助這兩個女人，因為她們在福音上曾與我一同勞苦；還有革利免，並其餘和我一同做工的，他們的名字都在生命冊上。</a:t>
            </a:r>
          </a:p>
          <a:p xmlns:a="http://schemas.openxmlformats.org/drawingml/2006/main">
            <a:pPr algn="ctr">
              <a:buNone/>
            </a:pPr>
            <a:r>
              <a:rPr sz="2100">
                <a:solidFill>
                  <a:srgbClr val="FFFFFF"/>
                </a:solidFill>
                <a:latin typeface="Georgia"/>
                <a:ea typeface="Georgia"/>
                <a:cs typeface="Georgia"/>
              </a:rPr>
              <a:t>And I intreat thee also, true yokefellow, help those women which laboured with me in the gospel, with Clement also, and with other my fellowlabourers, whose names are in the book of life.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4:4  |  Philippians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你們要靠主常常喜樂。我再說，你們要喜樂。</a:t>
            </a:r>
          </a:p>
          <a:p xmlns:a="http://schemas.openxmlformats.org/drawingml/2006/main">
            <a:pPr algn="ctr">
              <a:buNone/>
            </a:pPr>
            <a:r>
              <a:rPr sz="2800">
                <a:solidFill>
                  <a:srgbClr val="FFFFFF"/>
                </a:solidFill>
                <a:latin typeface="Georgia"/>
                <a:ea typeface="Georgia"/>
                <a:cs typeface="Georgia"/>
              </a:rPr>
              <a:t>Rejoice in the Lord alway: and again I say, Rejoice.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4:5  |  Philippians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當叫眾人知道你們謙讓的心。主已經近了。</a:t>
            </a:r>
          </a:p>
          <a:p xmlns:a="http://schemas.openxmlformats.org/drawingml/2006/main">
            <a:pPr algn="ctr">
              <a:buNone/>
            </a:pPr>
            <a:r>
              <a:rPr sz="2800">
                <a:solidFill>
                  <a:srgbClr val="FFFFFF"/>
                </a:solidFill>
                <a:latin typeface="Georgia"/>
                <a:ea typeface="Georgia"/>
                <a:cs typeface="Georgia"/>
              </a:rPr>
              <a:t>Let your moderation be known unto all men. The Lord is at hand.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4:6  |  Philippians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應當一無掛慮，只要凡事藉着禱告、祈求，和感謝，將你們所要的告訴神。</a:t>
            </a:r>
          </a:p>
          <a:p xmlns:a="http://schemas.openxmlformats.org/drawingml/2006/main">
            <a:pPr algn="ctr">
              <a:buNone/>
            </a:pPr>
            <a:r>
              <a:rPr sz="2400">
                <a:solidFill>
                  <a:srgbClr val="FFFFFF"/>
                </a:solidFill>
                <a:latin typeface="Georgia"/>
                <a:ea typeface="Georgia"/>
                <a:cs typeface="Georgia"/>
              </a:rPr>
              <a:t>Be careful for nothing; but in every thing by prayer and supplication with thanksgiving let your requests be made known unto God.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4:7  |  Philippians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神所賜、出人意外的平安必在基督耶穌裏保守你們的心懷意念。</a:t>
            </a:r>
          </a:p>
          <a:p xmlns:a="http://schemas.openxmlformats.org/drawingml/2006/main">
            <a:pPr algn="ctr">
              <a:buNone/>
            </a:pPr>
            <a:r>
              <a:rPr sz="2400">
                <a:solidFill>
                  <a:srgbClr val="FFFFFF"/>
                </a:solidFill>
                <a:latin typeface="Georgia"/>
                <a:ea typeface="Georgia"/>
                <a:cs typeface="Georgia"/>
              </a:rPr>
              <a:t>And the peace of God, which passeth all understanding, shall keep your hearts and minds through Christ Jesus.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4:8  |  Philippians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弟兄們，我還有未盡的話：凡是真實的、可敬的、公義的、清潔的、可愛的、有美名的，若有甚麼德行，若有甚麼稱讚，這些事你們都要思念。</a:t>
            </a:r>
          </a:p>
          <a:p xmlns:a="http://schemas.openxmlformats.org/drawingml/2006/main">
            <a:pPr algn="ctr">
              <a:buNone/>
            </a:pPr>
            <a:r>
              <a:rPr sz="1800">
                <a:solidFill>
                  <a:srgbClr val="FFFFFF"/>
                </a:solidFill>
                <a:latin typeface="Georgia"/>
                <a:ea typeface="Georgia"/>
                <a:cs typeface="Georgia"/>
              </a:rPr>
              <a:t>Finally, brethren, whatsoever things are true, whatsoever things are honest, whatsoever things are just, whatsoever things are pure, whatsoever things are lovely, whatsoever things are of good report; if there be any virtue, and if there be any praise, think on these things.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4:9  |  Philippians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你們在我身上所學習的，所領受的，所聽見的，所看見的，這些事你們都要去行，賜平安的神就必與你們同在。</a:t>
            </a:r>
          </a:p>
          <a:p xmlns:a="http://schemas.openxmlformats.org/drawingml/2006/main">
            <a:pPr algn="ctr">
              <a:buNone/>
            </a:pPr>
            <a:r>
              <a:rPr sz="2400">
                <a:solidFill>
                  <a:srgbClr val="FFFFFF"/>
                </a:solidFill>
                <a:latin typeface="Georgia"/>
                <a:ea typeface="Georgia"/>
                <a:cs typeface="Georgia"/>
              </a:rPr>
              <a:t>Those things, which ye have both learned, and received, and heard, and seen in me, do: and the God of peace shall be with you.</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4:10  |  Philippians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我靠主大大地喜樂，因為你們思念我的心如今又發生；你們向來就思念我，只是沒得機會。</a:t>
            </a:r>
          </a:p>
          <a:p xmlns:a="http://schemas.openxmlformats.org/drawingml/2006/main">
            <a:pPr algn="ctr">
              <a:buNone/>
            </a:pPr>
            <a:r>
              <a:rPr sz="2100">
                <a:solidFill>
                  <a:srgbClr val="FFFFFF"/>
                </a:solidFill>
                <a:latin typeface="Georgia"/>
                <a:ea typeface="Georgia"/>
                <a:cs typeface="Georgia"/>
              </a:rPr>
              <a:t>But I rejoiced in the Lord greatly, that now at the last your care of me hath flourished again; wherein ye were also careful, but ye lacked opportunity.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4:11  |  Philippians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我並不是因缺乏說這話；我無論在甚麼景況都可以知足，這是我已經學會了。</a:t>
            </a:r>
          </a:p>
          <a:p xmlns:a="http://schemas.openxmlformats.org/drawingml/2006/main">
            <a:pPr algn="ctr">
              <a:buNone/>
            </a:pPr>
            <a:r>
              <a:rPr sz="2400">
                <a:solidFill>
                  <a:srgbClr val="FFFFFF"/>
                </a:solidFill>
                <a:latin typeface="Georgia"/>
                <a:ea typeface="Georgia"/>
                <a:cs typeface="Georgia"/>
              </a:rPr>
              <a:t>Not that I speak in respect of want: for I have learned, in whatsoever state I am, therewith to be content.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4:12  |  Philippians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我知道怎樣處卑賤，也知道怎樣處豐富；或飽足，或飢餓；或有餘，或缺乏，隨事隨在，我都得了秘訣。</a:t>
            </a:r>
          </a:p>
          <a:p xmlns:a="http://schemas.openxmlformats.org/drawingml/2006/main">
            <a:pPr algn="ctr">
              <a:buNone/>
            </a:pPr>
            <a:r>
              <a:rPr sz="2100">
                <a:solidFill>
                  <a:srgbClr val="FFFFFF"/>
                </a:solidFill>
                <a:latin typeface="Georgia"/>
                <a:ea typeface="Georgia"/>
                <a:cs typeface="Georgia"/>
              </a:rPr>
              <a:t>I know both how to be abased, and I know how to abound: every where and in all things I am instructed both to be full and to be hungry, both to abound and to suffer need.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4:13  |  Philippians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我靠着那加給我力量的，凡事都能做。</a:t>
            </a:r>
          </a:p>
          <a:p xmlns:a="http://schemas.openxmlformats.org/drawingml/2006/main">
            <a:pPr algn="ctr">
              <a:buNone/>
            </a:pPr>
            <a:r>
              <a:rPr sz="2800">
                <a:solidFill>
                  <a:srgbClr val="FFFFFF"/>
                </a:solidFill>
                <a:latin typeface="Georgia"/>
                <a:ea typeface="Georgia"/>
                <a:cs typeface="Georgia"/>
              </a:rPr>
              <a:t>I can do all things through Christ which strengtheneth me.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4:14  |  Philippians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然而，你們和我同受患難原是美事。</a:t>
            </a:r>
          </a:p>
          <a:p xmlns:a="http://schemas.openxmlformats.org/drawingml/2006/main">
            <a:pPr algn="ctr">
              <a:buNone/>
            </a:pPr>
            <a:r>
              <a:rPr sz="2800">
                <a:solidFill>
                  <a:srgbClr val="FFFFFF"/>
                </a:solidFill>
                <a:latin typeface="Georgia"/>
                <a:ea typeface="Georgia"/>
                <a:cs typeface="Georgia"/>
              </a:rPr>
              <a:t>Notwithstanding ye have well done, that ye did communicate with my affliction.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4:15  |  Philippians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腓立比人哪，你們也知道我初傳福音離了馬其頓的時候，論到授受的事，除了你們以外，並沒有別的教會供給我。</a:t>
            </a:r>
          </a:p>
          <a:p xmlns:a="http://schemas.openxmlformats.org/drawingml/2006/main">
            <a:pPr algn="ctr">
              <a:buNone/>
            </a:pPr>
            <a:r>
              <a:rPr sz="2100">
                <a:solidFill>
                  <a:srgbClr val="FFFFFF"/>
                </a:solidFill>
                <a:latin typeface="Georgia"/>
                <a:ea typeface="Georgia"/>
                <a:cs typeface="Georgia"/>
              </a:rPr>
              <a:t>Now ye Philippians know also, that in the beginning of the gospel, when I departed from Macedonia, no church communicated with me as concerning giving and receiving, but ye only.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4:16  |  Philippians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就是我在帖撒羅尼迦，你們也一次兩次地打發人供給我的需用。</a:t>
            </a:r>
          </a:p>
          <a:p xmlns:a="http://schemas.openxmlformats.org/drawingml/2006/main">
            <a:pPr algn="ctr">
              <a:buNone/>
            </a:pPr>
            <a:r>
              <a:rPr sz="2800">
                <a:solidFill>
                  <a:srgbClr val="FFFFFF"/>
                </a:solidFill>
                <a:latin typeface="Georgia"/>
                <a:ea typeface="Georgia"/>
                <a:cs typeface="Georgia"/>
              </a:rPr>
              <a:t>For even in Thessalonica ye sent once and again unto my necessity.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4:17  |  Philippians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我並不求甚麼餽送，所求的就是你們的果子漸漸增多，歸在你們的帳上。</a:t>
            </a:r>
          </a:p>
          <a:p xmlns:a="http://schemas.openxmlformats.org/drawingml/2006/main">
            <a:pPr algn="ctr">
              <a:buNone/>
            </a:pPr>
            <a:r>
              <a:rPr sz="2800">
                <a:solidFill>
                  <a:srgbClr val="FFFFFF"/>
                </a:solidFill>
                <a:latin typeface="Georgia"/>
                <a:ea typeface="Georgia"/>
                <a:cs typeface="Georgia"/>
              </a:rPr>
              <a:t>Not because I desire a gift: but I desire fruit that may abound to your account.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4:18  |  Philippians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但我樣樣都有，並且有餘。我已經充足，因我從以巴弗提受了你們的餽送，當作極美的香氣，為神所收納、所喜悅的祭物。</a:t>
            </a:r>
          </a:p>
          <a:p xmlns:a="http://schemas.openxmlformats.org/drawingml/2006/main">
            <a:pPr algn="ctr">
              <a:buNone/>
            </a:pPr>
            <a:r>
              <a:rPr sz="2100">
                <a:solidFill>
                  <a:srgbClr val="FFFFFF"/>
                </a:solidFill>
                <a:latin typeface="Georgia"/>
                <a:ea typeface="Georgia"/>
                <a:cs typeface="Georgia"/>
              </a:rPr>
              <a:t>But I have all, and abound: I am full, having received of Epaphroditus the things which were sent from you, an odour of a sweet smell, a sacrifice acceptable, wellpleasing to God.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4:19  |  Philippians 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我的神必照他榮耀的豐富，在基督耶穌裏，使你們一切所需用的都充足。</a:t>
            </a:r>
          </a:p>
          <a:p xmlns:a="http://schemas.openxmlformats.org/drawingml/2006/main">
            <a:pPr algn="ctr">
              <a:buNone/>
            </a:pPr>
            <a:r>
              <a:rPr sz="2400">
                <a:solidFill>
                  <a:srgbClr val="FFFFFF"/>
                </a:solidFill>
                <a:latin typeface="Georgia"/>
                <a:ea typeface="Georgia"/>
                <a:cs typeface="Georgia"/>
              </a:rPr>
              <a:t>But my God shall supply all your need according to his riches in glory by Christ Jesus.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4:20  |  Philippians 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願榮耀歸給我們的父神，直到永永遠遠。阿們！</a:t>
            </a:r>
          </a:p>
          <a:p xmlns:a="http://schemas.openxmlformats.org/drawingml/2006/main">
            <a:pPr algn="ctr">
              <a:buNone/>
            </a:pPr>
            <a:r>
              <a:rPr sz="2800">
                <a:solidFill>
                  <a:srgbClr val="FFFFFF"/>
                </a:solidFill>
                <a:latin typeface="Georgia"/>
                <a:ea typeface="Georgia"/>
                <a:cs typeface="Georgia"/>
              </a:rPr>
              <a:t>Now unto God and our Father be glory for ever and ever. Amen.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4:21  |  Philippians 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請問在基督耶穌裏的各位聖徒安。在我這裏的眾弟兄都問你們安。</a:t>
            </a:r>
          </a:p>
          <a:p xmlns:a="http://schemas.openxmlformats.org/drawingml/2006/main">
            <a:pPr algn="ctr">
              <a:buNone/>
            </a:pPr>
            <a:r>
              <a:rPr sz="2800">
                <a:solidFill>
                  <a:srgbClr val="FFFFFF"/>
                </a:solidFill>
                <a:latin typeface="Georgia"/>
                <a:ea typeface="Georgia"/>
                <a:cs typeface="Georgia"/>
              </a:rPr>
              <a:t>Salute every saint in Christ Jesus. The brethren which are with me greet you.</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4:22  |  Philippians 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眾聖徒都問你們安。在凱撒家裏的人特特地問你們安。</a:t>
            </a:r>
          </a:p>
          <a:p xmlns:a="http://schemas.openxmlformats.org/drawingml/2006/main">
            <a:pPr algn="ctr">
              <a:buNone/>
            </a:pPr>
            <a:r>
              <a:rPr sz="2800">
                <a:solidFill>
                  <a:srgbClr val="FFFFFF"/>
                </a:solidFill>
                <a:latin typeface="Georgia"/>
                <a:ea typeface="Georgia"/>
                <a:cs typeface="Georgia"/>
              </a:rPr>
              <a:t>All the saints salute you, chiefly they that are of Caesar’s household.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4:23  |  Philippians 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願主耶穌基督的恩[常]在你們心裏！</a:t>
            </a:r>
          </a:p>
          <a:p xmlns:a="http://schemas.openxmlformats.org/drawingml/2006/main">
            <a:pPr algn="ctr">
              <a:buNone/>
            </a:pPr>
            <a:r>
              <a:rPr sz="2800">
                <a:solidFill>
                  <a:srgbClr val="FFFFFF"/>
                </a:solidFill>
                <a:latin typeface="Georgia"/>
                <a:ea typeface="Georgia"/>
                <a:cs typeface="Georgia"/>
              </a:rPr>
              <a:t>The grace of our Lord Jesus Christ be with you all. Amen.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2026-08-30T06:54:33.8620000Z</dcterms:created>
  <dcterms:modified xsi:type="dcterms:W3CDTF">2026-08-30T06:54:33.8620000Z</dcterms:modified>
</coreProperties>
</file>