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515f95fb3e246ca" /><Relationship Type="http://schemas.openxmlformats.org/officeDocument/2006/relationships/extended-properties" Target="/docProps/app.xml" Id="Rfe9c556f088d43f4" /><Relationship Type="http://schemas.openxmlformats.org/officeDocument/2006/relationships/officeDocument" Target="/ppt/presentation.xml" Id="R3397dc69e2ee4b2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b55d75df1894db8"/>
  </p:sldMasterIdLst>
  <p:notesMasterIdLst>
    <p:notesMasterId xmlns:r="http://schemas.openxmlformats.org/officeDocument/2006/relationships" r:id="R02031e51381444e8"/>
  </p:notesMasterIdLst>
  <p:sldIdLst>
    <p:sldId xmlns:r="http://schemas.openxmlformats.org/officeDocument/2006/relationships" id="256" r:id="Re22f989739c141a7"/>
    <p:sldId xmlns:r="http://schemas.openxmlformats.org/officeDocument/2006/relationships" id="257" r:id="R59145dc04feb4453"/>
    <p:sldId xmlns:r="http://schemas.openxmlformats.org/officeDocument/2006/relationships" id="258" r:id="Re75c31f3d8944400"/>
    <p:sldId xmlns:r="http://schemas.openxmlformats.org/officeDocument/2006/relationships" id="259" r:id="R9ff5aceb1da545de"/>
    <p:sldId xmlns:r="http://schemas.openxmlformats.org/officeDocument/2006/relationships" id="260" r:id="R12e40cd8cf1f4b18"/>
    <p:sldId xmlns:r="http://schemas.openxmlformats.org/officeDocument/2006/relationships" id="261" r:id="R33799e16068e4fbe"/>
    <p:sldId xmlns:r="http://schemas.openxmlformats.org/officeDocument/2006/relationships" id="262" r:id="R4917d909e3574651"/>
    <p:sldId xmlns:r="http://schemas.openxmlformats.org/officeDocument/2006/relationships" id="263" r:id="Ra244fb221d7a411b"/>
    <p:sldId xmlns:r="http://schemas.openxmlformats.org/officeDocument/2006/relationships" id="264" r:id="R7d80f0c53fa24395"/>
    <p:sldId xmlns:r="http://schemas.openxmlformats.org/officeDocument/2006/relationships" id="265" r:id="Re11e0fdf64f04d63"/>
    <p:sldId xmlns:r="http://schemas.openxmlformats.org/officeDocument/2006/relationships" id="266" r:id="R837a7e64870b4eec"/>
    <p:sldId xmlns:r="http://schemas.openxmlformats.org/officeDocument/2006/relationships" id="267" r:id="R059b23c423cd46a6"/>
    <p:sldId xmlns:r="http://schemas.openxmlformats.org/officeDocument/2006/relationships" id="268" r:id="R8f2f149b94c640f1"/>
    <p:sldId xmlns:r="http://schemas.openxmlformats.org/officeDocument/2006/relationships" id="269" r:id="R27bfc8b61e65489e"/>
    <p:sldId xmlns:r="http://schemas.openxmlformats.org/officeDocument/2006/relationships" id="270" r:id="R9c1a030825f647c2"/>
    <p:sldId xmlns:r="http://schemas.openxmlformats.org/officeDocument/2006/relationships" id="271" r:id="R58d190f949dd43d3"/>
    <p:sldId xmlns:r="http://schemas.openxmlformats.org/officeDocument/2006/relationships" id="272" r:id="Rdff885a128fd4d33"/>
    <p:sldId xmlns:r="http://schemas.openxmlformats.org/officeDocument/2006/relationships" id="273" r:id="R630fa3d04be74892"/>
    <p:sldId xmlns:r="http://schemas.openxmlformats.org/officeDocument/2006/relationships" id="274" r:id="Ra7d03d32c0154dbf"/>
    <p:sldId xmlns:r="http://schemas.openxmlformats.org/officeDocument/2006/relationships" id="275" r:id="Red1aebb589704a95"/>
    <p:sldId xmlns:r="http://schemas.openxmlformats.org/officeDocument/2006/relationships" id="276" r:id="Ra6586910d0c34e7c"/>
    <p:sldId xmlns:r="http://schemas.openxmlformats.org/officeDocument/2006/relationships" id="277" r:id="R5c28501f90614bb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3e4774009a74879" /><Relationship Type="http://schemas.openxmlformats.org/officeDocument/2006/relationships/slideMaster" Target="/ppt/slideMasters/slideMaster1.xml" Id="R0b55d75df1894db8" /><Relationship Type="http://schemas.openxmlformats.org/officeDocument/2006/relationships/notesMaster" Target="/ppt/notesMasters/notesMaster1.xml" Id="R02031e51381444e8" /><Relationship Type="http://schemas.openxmlformats.org/officeDocument/2006/relationships/presProps" Target="/ppt/presProps.xml" Id="R573f0e42c38d4f89" /><Relationship Type="http://schemas.openxmlformats.org/officeDocument/2006/relationships/tableStyles" Target="/ppt/tableStyles.xml" Id="R143073f54aca473d" /><Relationship Type="http://schemas.openxmlformats.org/officeDocument/2006/relationships/slide" Target="/ppt/slides/slide1.xml" Id="Re22f989739c141a7" /><Relationship Type="http://schemas.openxmlformats.org/officeDocument/2006/relationships/slide" Target="/ppt/slides/slide2.xml" Id="R59145dc04feb4453" /><Relationship Type="http://schemas.openxmlformats.org/officeDocument/2006/relationships/slide" Target="/ppt/slides/slide3.xml" Id="Re75c31f3d8944400" /><Relationship Type="http://schemas.openxmlformats.org/officeDocument/2006/relationships/slide" Target="/ppt/slides/slide4.xml" Id="R9ff5aceb1da545de" /><Relationship Type="http://schemas.openxmlformats.org/officeDocument/2006/relationships/slide" Target="/ppt/slides/slide5.xml" Id="R12e40cd8cf1f4b18" /><Relationship Type="http://schemas.openxmlformats.org/officeDocument/2006/relationships/slide" Target="/ppt/slides/slide6.xml" Id="R33799e16068e4fbe" /><Relationship Type="http://schemas.openxmlformats.org/officeDocument/2006/relationships/slide" Target="/ppt/slides/slide7.xml" Id="R4917d909e3574651" /><Relationship Type="http://schemas.openxmlformats.org/officeDocument/2006/relationships/slide" Target="/ppt/slides/slide8.xml" Id="Ra244fb221d7a411b" /><Relationship Type="http://schemas.openxmlformats.org/officeDocument/2006/relationships/slide" Target="/ppt/slides/slide9.xml" Id="R7d80f0c53fa24395" /><Relationship Type="http://schemas.openxmlformats.org/officeDocument/2006/relationships/slide" Target="/ppt/slides/slide10.xml" Id="Re11e0fdf64f04d63" /><Relationship Type="http://schemas.openxmlformats.org/officeDocument/2006/relationships/slide" Target="/ppt/slides/slide11.xml" Id="R837a7e64870b4eec" /><Relationship Type="http://schemas.openxmlformats.org/officeDocument/2006/relationships/slide" Target="/ppt/slides/slide12.xml" Id="R059b23c423cd46a6" /><Relationship Type="http://schemas.openxmlformats.org/officeDocument/2006/relationships/slide" Target="/ppt/slides/slide13.xml" Id="R8f2f149b94c640f1" /><Relationship Type="http://schemas.openxmlformats.org/officeDocument/2006/relationships/slide" Target="/ppt/slides/slide14.xml" Id="R27bfc8b61e65489e" /><Relationship Type="http://schemas.openxmlformats.org/officeDocument/2006/relationships/slide" Target="/ppt/slides/slide15.xml" Id="R9c1a030825f647c2" /><Relationship Type="http://schemas.openxmlformats.org/officeDocument/2006/relationships/slide" Target="/ppt/slides/slide16.xml" Id="R58d190f949dd43d3" /><Relationship Type="http://schemas.openxmlformats.org/officeDocument/2006/relationships/slide" Target="/ppt/slides/slide17.xml" Id="Rdff885a128fd4d33" /><Relationship Type="http://schemas.openxmlformats.org/officeDocument/2006/relationships/slide" Target="/ppt/slides/slide18.xml" Id="R630fa3d04be74892" /><Relationship Type="http://schemas.openxmlformats.org/officeDocument/2006/relationships/slide" Target="/ppt/slides/slide19.xml" Id="Ra7d03d32c0154dbf" /><Relationship Type="http://schemas.openxmlformats.org/officeDocument/2006/relationships/slide" Target="/ppt/slides/slide20.xml" Id="Red1aebb589704a95" /><Relationship Type="http://schemas.openxmlformats.org/officeDocument/2006/relationships/slide" Target="/ppt/slides/slide21.xml" Id="Ra6586910d0c34e7c" /><Relationship Type="http://schemas.openxmlformats.org/officeDocument/2006/relationships/slide" Target="/ppt/slides/slide22.xml" Id="R5c28501f90614bb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2cf5734f73c436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176a9fb114e4a1e" /><Relationship Type="http://schemas.openxmlformats.org/officeDocument/2006/relationships/notesMaster" Target="/ppt/notesMasters/notesMaster1.xml" Id="R7fce545651d5489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a6d36d8b9db49b7" /><Relationship Type="http://schemas.openxmlformats.org/officeDocument/2006/relationships/notesMaster" Target="/ppt/notesMasters/notesMaster1.xml" Id="R03292bb0c9a64f2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a91b4b0f1c94615" /><Relationship Type="http://schemas.openxmlformats.org/officeDocument/2006/relationships/notesMaster" Target="/ppt/notesMasters/notesMaster1.xml" Id="R10f270c1bef7463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a4e790a7fd34087" /><Relationship Type="http://schemas.openxmlformats.org/officeDocument/2006/relationships/notesMaster" Target="/ppt/notesMasters/notesMaster1.xml" Id="Rf300619f51764f2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ea77b0708fa487e" /><Relationship Type="http://schemas.openxmlformats.org/officeDocument/2006/relationships/notesMaster" Target="/ppt/notesMasters/notesMaster1.xml" Id="Rcfb3a4c2633d47e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ecefda8ecd84159" /><Relationship Type="http://schemas.openxmlformats.org/officeDocument/2006/relationships/notesMaster" Target="/ppt/notesMasters/notesMaster1.xml" Id="Ra890ca586391483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ef7176df8654a37" /><Relationship Type="http://schemas.openxmlformats.org/officeDocument/2006/relationships/notesMaster" Target="/ppt/notesMasters/notesMaster1.xml" Id="R76929007347e481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fcb59388a384335" /><Relationship Type="http://schemas.openxmlformats.org/officeDocument/2006/relationships/notesMaster" Target="/ppt/notesMasters/notesMaster1.xml" Id="Rca0d441c95e745c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cbd2837cb8b44ca" /><Relationship Type="http://schemas.openxmlformats.org/officeDocument/2006/relationships/notesMaster" Target="/ppt/notesMasters/notesMaster1.xml" Id="Rb854d01a763e4c8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07ad4419bc245ed" /><Relationship Type="http://schemas.openxmlformats.org/officeDocument/2006/relationships/notesMaster" Target="/ppt/notesMasters/notesMaster1.xml" Id="R94e5972cf0de483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260f47ee52d4626" /><Relationship Type="http://schemas.openxmlformats.org/officeDocument/2006/relationships/notesMaster" Target="/ppt/notesMasters/notesMaster1.xml" Id="R438ba97f36bd44e7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2a3bb0aaa27742ff" /><Relationship Type="http://schemas.openxmlformats.org/officeDocument/2006/relationships/notesMaster" Target="/ppt/notesMasters/notesMaster1.xml" Id="Rda88534e95404d49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df53c04ab0594762" /><Relationship Type="http://schemas.openxmlformats.org/officeDocument/2006/relationships/notesMaster" Target="/ppt/notesMasters/notesMaster1.xml" Id="Rab87e74d5c1f4957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4278431f6dd040dd" /><Relationship Type="http://schemas.openxmlformats.org/officeDocument/2006/relationships/notesMaster" Target="/ppt/notesMasters/notesMaster1.xml" Id="Re0126b3646534ece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e14c971b19e94a9a" /><Relationship Type="http://schemas.openxmlformats.org/officeDocument/2006/relationships/notesMaster" Target="/ppt/notesMasters/notesMaster1.xml" Id="Re23d4405e03f43e6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a76c2274b92a4ab8" /><Relationship Type="http://schemas.openxmlformats.org/officeDocument/2006/relationships/notesMaster" Target="/ppt/notesMasters/notesMaster1.xml" Id="Rb527f7a8c4d044cd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6973b9d95d3d4c58" /><Relationship Type="http://schemas.openxmlformats.org/officeDocument/2006/relationships/notesMaster" Target="/ppt/notesMasters/notesMaster1.xml" Id="R88cbe1b474b8425e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38eed6e548c94e29" /><Relationship Type="http://schemas.openxmlformats.org/officeDocument/2006/relationships/notesMaster" Target="/ppt/notesMasters/notesMaster1.xml" Id="Ra7e28040b9b343c8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beeb9894b8b64851" /><Relationship Type="http://schemas.openxmlformats.org/officeDocument/2006/relationships/notesMaster" Target="/ppt/notesMasters/notesMaster1.xml" Id="Rbb531d320e864090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124ea3f7bb684515" /><Relationship Type="http://schemas.openxmlformats.org/officeDocument/2006/relationships/notesMaster" Target="/ppt/notesMasters/notesMaster1.xml" Id="R1fa7fd83a22741b7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7b31006d592d4bdd" /><Relationship Type="http://schemas.openxmlformats.org/officeDocument/2006/relationships/notesMaster" Target="/ppt/notesMasters/notesMaster1.xml" Id="Rf35a74b313ec44e0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72d1b8f3a3ae4c46" /><Relationship Type="http://schemas.openxmlformats.org/officeDocument/2006/relationships/notesMaster" Target="/ppt/notesMasters/notesMaster1.xml" Id="Ra615ce57441b4dc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e373d41923048f9" /><Relationship Type="http://schemas.openxmlformats.org/officeDocument/2006/relationships/image" Target="/ppt/media/image.png" Id="Reda1b2c76a44483a" /><Relationship Type="http://schemas.openxmlformats.org/officeDocument/2006/relationships/image" Target="/ppt/media/image2.png" Id="R7a4955cb24c24a88" /><Relationship Type="http://schemas.openxmlformats.org/officeDocument/2006/relationships/image" Target="/ppt/media/image.jpeg" Id="R2825e4ca98b44b46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9db591ddc484d10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eda1b2c76a44483a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7a4955cb24c24a88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25e4ca98b44b46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c00b457562a48fb" /><Relationship Type="http://schemas.openxmlformats.org/officeDocument/2006/relationships/slideLayout" Target="/ppt/slideLayouts/slideLayout1.xml" Id="R349a35c2e43c4d78" /><Relationship Type="http://schemas.openxmlformats.org/officeDocument/2006/relationships/slideLayout" Target="/ppt/slideLayouts/slideLayout2.xml" Id="Ra01829a219f4483c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49a35c2e43c4d78"/>
    <p:sldLayoutId xmlns:r="http://schemas.openxmlformats.org/officeDocument/2006/relationships" id="2147483650" r:id="Ra01829a219f4483c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7ae02fdcb614079" /><Relationship Type="http://schemas.openxmlformats.org/officeDocument/2006/relationships/notesSlide" Target="/ppt/notesSlides/notesSlide1.xml" Id="R6114c3e88b2a4c3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35744b5597a434a" /><Relationship Type="http://schemas.openxmlformats.org/officeDocument/2006/relationships/notesSlide" Target="/ppt/notesSlides/notesSlide2.xml" Id="R3bb9af299dd740c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87b413d4a1d4d89" /><Relationship Type="http://schemas.openxmlformats.org/officeDocument/2006/relationships/notesSlide" Target="/ppt/notesSlides/notesSlide3.xml" Id="R40ac740baa0f4d2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dbcc2dc02b845fa" /><Relationship Type="http://schemas.openxmlformats.org/officeDocument/2006/relationships/notesSlide" Target="/ppt/notesSlides/notesSlide4.xml" Id="Rc16c8ffe1624417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0a1ca62ccab4399" /><Relationship Type="http://schemas.openxmlformats.org/officeDocument/2006/relationships/notesSlide" Target="/ppt/notesSlides/notesSlide5.xml" Id="Rb4734ebaa0df461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1f188895aff46fb" /><Relationship Type="http://schemas.openxmlformats.org/officeDocument/2006/relationships/notesSlide" Target="/ppt/notesSlides/notesSlide6.xml" Id="R790de879ece44fc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c9be222909f4639" /><Relationship Type="http://schemas.openxmlformats.org/officeDocument/2006/relationships/notesSlide" Target="/ppt/notesSlides/notesSlide7.xml" Id="R8c93ae931552470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12c5e225e4942ce" /><Relationship Type="http://schemas.openxmlformats.org/officeDocument/2006/relationships/notesSlide" Target="/ppt/notesSlides/notesSlide8.xml" Id="R653f716ef40f4b3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3f0a5b634f24fbe" /><Relationship Type="http://schemas.openxmlformats.org/officeDocument/2006/relationships/notesSlide" Target="/ppt/notesSlides/notesSlide9.xml" Id="R3dd207c6cd0e439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a0a87e9d61c4525" /><Relationship Type="http://schemas.openxmlformats.org/officeDocument/2006/relationships/notesSlide" Target="/ppt/notesSlides/notesSlide10.xml" Id="Re5dd85e5c4da4be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a9d811f6ae24e5a" /><Relationship Type="http://schemas.openxmlformats.org/officeDocument/2006/relationships/notesSlide" Target="/ppt/notesSlides/notesSlide11.xml" Id="R68fac8e2c1684682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da848b82d64495a" /><Relationship Type="http://schemas.openxmlformats.org/officeDocument/2006/relationships/notesSlide" Target="/ppt/notesSlides/notesSlide12.xml" Id="R0b9207731d9b4ac9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178dda62ba0486b" /><Relationship Type="http://schemas.openxmlformats.org/officeDocument/2006/relationships/notesSlide" Target="/ppt/notesSlides/notesSlide13.xml" Id="Rd6f1ba5dbfb84e53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37799b1da774183" /><Relationship Type="http://schemas.openxmlformats.org/officeDocument/2006/relationships/notesSlide" Target="/ppt/notesSlides/notesSlide14.xml" Id="R2e6caadf73e84ea2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ee2391f74174d6d" /><Relationship Type="http://schemas.openxmlformats.org/officeDocument/2006/relationships/notesSlide" Target="/ppt/notesSlides/notesSlide15.xml" Id="R71403d7d62b14b7e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1a9ecf94d5f4463" /><Relationship Type="http://schemas.openxmlformats.org/officeDocument/2006/relationships/notesSlide" Target="/ppt/notesSlides/notesSlide16.xml" Id="R8bc79c12a3454b4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36ca3181e894603" /><Relationship Type="http://schemas.openxmlformats.org/officeDocument/2006/relationships/notesSlide" Target="/ppt/notesSlides/notesSlide17.xml" Id="Rbaf193767fde4ad0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33a2455283b4a19" /><Relationship Type="http://schemas.openxmlformats.org/officeDocument/2006/relationships/notesSlide" Target="/ppt/notesSlides/notesSlide18.xml" Id="R03d0a6759b054751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f261ca1ba9446ab" /><Relationship Type="http://schemas.openxmlformats.org/officeDocument/2006/relationships/notesSlide" Target="/ppt/notesSlides/notesSlide19.xml" Id="R81a5a2f4bca3464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739015f3bdf4d4f" /><Relationship Type="http://schemas.openxmlformats.org/officeDocument/2006/relationships/notesSlide" Target="/ppt/notesSlides/notesSlide20.xml" Id="R80b63ee953cc4a6d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b943b65d34e4746" /><Relationship Type="http://schemas.openxmlformats.org/officeDocument/2006/relationships/notesSlide" Target="/ppt/notesSlides/notesSlide21.xml" Id="Re25bd65870bd42d8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0aa84b59ddf4904" /><Relationship Type="http://schemas.openxmlformats.org/officeDocument/2006/relationships/notesSlide" Target="/ppt/notesSlides/notesSlide22.xml" Id="R83cd9cb430e04c6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出埃及記第27章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Exodus 27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27:1  |  Exodus 27:1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「你要用皂莢木做壇。這壇要四方的，長五肘，寬五肘，高三肘。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thou shalt make an altar of shittim wood, five cubits long, and five cubits broad; the altar shall be foursquare: and the height thereof shall be three cubits.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27:2  |  Exodus 27:2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要在壇的四拐角上做四個角，與壇接連一塊，用銅把壇包裹。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thou shalt make the horns of it upon the four corners thereof: his horns shall be of the same: and thou shalt overlay it with brass.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27:3  |  Exodus 27:3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要做盆，收去壇上的灰，又做鏟子、盤子、肉鍤子、火鼎；壇上一切的器具都用銅做。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thou shalt make his pans to receive his ashes, and his shovels, and his basons, and his fleshhooks, and his firepans: all the vessels thereof thou shalt make of brass.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27:4  |  Exodus 27:4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要為壇做一個銅網，在網的四角上做四個銅環，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thou shalt make for it a grate of network of brass; and upon the net shalt thou make four brasen rings in the four corners thereof.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27:5  |  Exodus 27:5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把網安在壇四面的圍腰板以下，使網從下達到壇的半腰。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thou shalt put it under the compass of the altar beneath, that the net may be even to the midst of the altar.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27:6  |  Exodus 27:6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又要用皂莢木為壇做槓，用銅包裹。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thou shalt make staves for the altar, staves of shittim wood, and overlay them with brass.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27:7  |  Exodus 27:7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這槓要穿在壇兩旁的環子內，用以抬壇。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staves shall be put into the rings, and the staves shall be upon the two sides of the altar, to bear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27:8  |  Exodus 27:8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要用板做壇，壇是空的，都照着在山上指示你的樣式做。」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Hollow with boards shalt thou make it: as it was shewed thee in the mount, so shall they make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27:9  |  Exodus 27:9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「你要做帳幕的院子。院子的南面要用撚的細麻做帷子，長一百肘。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thou shalt make the court of the tabernacle: for the south side southward there shall be hangings for the court of fine twined linen of an hundred cubits long for one side: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27:10  |  Exodus 27:10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帷子的柱子要二十根，帶卯的銅座二十個。柱子上的鉤子和杆子都要用銀子做。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twenty pillars thereof and their twenty sockets shall be of brass; the hooks of the pillars and their fillets shall be of silver.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27:11  |  Exodus 27:11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北面也當有帷子，長一百肘，帷子的柱子二十根，帶卯的銅座二十個。柱子上的鉤子和杆子都要用銀子做。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likewise for the north side in length there shall be hangings of an hundred cubits long, and his twenty pillars and their twenty sockets of brass; the hooks of the pillars and their fillets of silver.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27:12  |  Exodus 27:12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院子的西面當有帷子，寬五十肘，帷子的柱子十根，帶卯的座十個。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for the breadth of the court on the west side shall be hangings of fifty cubits: their pillars ten, and their sockets ten.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27:13  |  Exodus 27:13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院子的東面要寬五十肘。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breadth of the court on the east side eastward shall be fifty cubits.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27:14  |  Exodus 27:14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[門]這邊的帷子要十五肘，帷子的柱子三根，帶卯的座三個。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hangings of one side of the gate shall be fifteen cubits: their pillars three, and their sockets three.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27:15  |  Exodus 27:15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[門]那邊的帷子也要十五肘，帷子的柱子三根，帶卯的座三個。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on the other side shall be hangings fifteen cubits: their pillars three, and their sockets three.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27:16  |  Exodus 27:16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院子的門當有簾子，長二十肘，要拿藍色、紫色、朱紅色[線]，和撚的細麻，用繡花的手工織成，柱子四根，帶卯的座四個。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for the gate of the court shall be an hanging of twenty cubits, of blue, and purple, and scarlet, and fine twined linen, wrought with needlework: and their pillars shall be four, and their sockets four.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27:17  |  Exodus 27:17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院子四圍一切的柱子都要用銀杆連絡，柱子上的鉤子要用銀做，帶卯的座要用銅做。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All the pillars round about the court shall be filleted with silver; their hooks shall be of silver, and their sockets of brass.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27:18  |  Exodus 27:18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院子要長一百肘，寬五十肘，高五肘，帷子要用撚的細麻做，帶卯的座要用銅做。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length of the court shall be an hundred cubits, and the breadth fifty every where, and the height five cubits of fine twined linen, and their sockets of brass.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27:19  |  Exodus 27:19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帳幕各樣用處的器具，並帳幕一切的橛子，和院子裏一切的橛子，都要用銅做。」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All the vessels of the tabernacle in all the service thereof, and all the pins thereof, and all the pins of the court, shall be of brass.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27:20  |  Exodus 27:20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「你要吩咐以色列人，把那為點燈搗成的清橄欖油拿來給你，使燈常常點着。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thou shalt command the children of Israel, that they bring thee pure oil olive beaten for the light, to cause the lamp to burn always.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27:21  |  Exodus 27:21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在會幕中法[櫃]前的幔外，亞倫和他的兒子，從晚上到早晨，要在耶和華面前經理這燈。這要作以色列人世世代代永遠的定例。」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 the tabernacle of the congregation without the vail, which is before the testimony, Aaron and his sons shall order it from evening to morning before the LORD: it shall be a statute for ever unto their generations on the behalf of the children of Israel.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2026-08-30T04:25:41.0160000Z</dcterms:created>
  <dcterms:modified xsi:type="dcterms:W3CDTF">2026-08-30T04:25:41.0160000Z</dcterms:modified>
</coreProperties>
</file>