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f89c57568c24653" /><Relationship Type="http://schemas.openxmlformats.org/officeDocument/2006/relationships/extended-properties" Target="/docProps/app.xml" Id="R921687c9f7884318" /><Relationship Type="http://schemas.openxmlformats.org/officeDocument/2006/relationships/officeDocument" Target="/ppt/presentation.xml" Id="R840676a25cb84942" /></Relationships>
</file>

<file path=ppt/presentation.xml><?xml version="1.0" encoding="utf-8"?>
<p:presentation xmlns:p="http://schemas.openxmlformats.org/presentationml/2006/main">
  <p:sldMasterIdLst>
    <p:sldMasterId xmlns:r="http://schemas.openxmlformats.org/officeDocument/2006/relationships" id="2147483648" r:id="R00b8d79d0e294c8c"/>
  </p:sldMasterIdLst>
  <p:notesMasterIdLst>
    <p:notesMasterId xmlns:r="http://schemas.openxmlformats.org/officeDocument/2006/relationships" r:id="R57bbdf07ca4645a6"/>
  </p:notesMasterIdLst>
  <p:sldIdLst>
    <p:sldId xmlns:r="http://schemas.openxmlformats.org/officeDocument/2006/relationships" id="256" r:id="Rc7dbadd3c6fe4e8d"/>
    <p:sldId xmlns:r="http://schemas.openxmlformats.org/officeDocument/2006/relationships" id="257" r:id="R8601d615c4e54f81"/>
    <p:sldId xmlns:r="http://schemas.openxmlformats.org/officeDocument/2006/relationships" id="258" r:id="Rc95e1b2a086a4a58"/>
    <p:sldId xmlns:r="http://schemas.openxmlformats.org/officeDocument/2006/relationships" id="259" r:id="R2dc9250ad1fa4adb"/>
    <p:sldId xmlns:r="http://schemas.openxmlformats.org/officeDocument/2006/relationships" id="260" r:id="Re7843db257854c73"/>
    <p:sldId xmlns:r="http://schemas.openxmlformats.org/officeDocument/2006/relationships" id="261" r:id="R9151f75720dc40a3"/>
    <p:sldId xmlns:r="http://schemas.openxmlformats.org/officeDocument/2006/relationships" id="262" r:id="Rfa3b2343d383469b"/>
    <p:sldId xmlns:r="http://schemas.openxmlformats.org/officeDocument/2006/relationships" id="263" r:id="Rd69b1294c10f43a2"/>
    <p:sldId xmlns:r="http://schemas.openxmlformats.org/officeDocument/2006/relationships" id="264" r:id="R3d9d33468bbe4ac6"/>
    <p:sldId xmlns:r="http://schemas.openxmlformats.org/officeDocument/2006/relationships" id="265" r:id="Rbf32b7ec36e04b0b"/>
    <p:sldId xmlns:r="http://schemas.openxmlformats.org/officeDocument/2006/relationships" id="266" r:id="R3b9e7a23e261425f"/>
    <p:sldId xmlns:r="http://schemas.openxmlformats.org/officeDocument/2006/relationships" id="267" r:id="R84150b07366641ea"/>
    <p:sldId xmlns:r="http://schemas.openxmlformats.org/officeDocument/2006/relationships" id="268" r:id="R2e477fdacd954dd3"/>
    <p:sldId xmlns:r="http://schemas.openxmlformats.org/officeDocument/2006/relationships" id="269" r:id="R014d9c851aaa484d"/>
    <p:sldId xmlns:r="http://schemas.openxmlformats.org/officeDocument/2006/relationships" id="270" r:id="Ra7bc0d6d6a0942d2"/>
    <p:sldId xmlns:r="http://schemas.openxmlformats.org/officeDocument/2006/relationships" id="271" r:id="R0bffcbd4f49343ba"/>
    <p:sldId xmlns:r="http://schemas.openxmlformats.org/officeDocument/2006/relationships" id="272" r:id="Rf754de179e774112"/>
    <p:sldId xmlns:r="http://schemas.openxmlformats.org/officeDocument/2006/relationships" id="273" r:id="Rb38df0affb894013"/>
    <p:sldId xmlns:r="http://schemas.openxmlformats.org/officeDocument/2006/relationships" id="274" r:id="Rdec7ea4b4ac84ec2"/>
    <p:sldId xmlns:r="http://schemas.openxmlformats.org/officeDocument/2006/relationships" id="275" r:id="R13c13dbad4424ead"/>
    <p:sldId xmlns:r="http://schemas.openxmlformats.org/officeDocument/2006/relationships" id="276" r:id="R7346fbdd35054d13"/>
    <p:sldId xmlns:r="http://schemas.openxmlformats.org/officeDocument/2006/relationships" id="277" r:id="Rb5aca60dd421410f"/>
    <p:sldId xmlns:r="http://schemas.openxmlformats.org/officeDocument/2006/relationships" id="278" r:id="Rdee04528ec334588"/>
    <p:sldId xmlns:r="http://schemas.openxmlformats.org/officeDocument/2006/relationships" id="279" r:id="Ra20fe9e0a7784eb5"/>
    <p:sldId xmlns:r="http://schemas.openxmlformats.org/officeDocument/2006/relationships" id="280" r:id="Rf7c5a421ba7a4c87"/>
    <p:sldId xmlns:r="http://schemas.openxmlformats.org/officeDocument/2006/relationships" id="281" r:id="Rff13bfb6d6824bfa"/>
    <p:sldId xmlns:r="http://schemas.openxmlformats.org/officeDocument/2006/relationships" id="282" r:id="R0c46cc14401340bc"/>
    <p:sldId xmlns:r="http://schemas.openxmlformats.org/officeDocument/2006/relationships" id="283" r:id="R3a62e0b5aa094062"/>
    <p:sldId xmlns:r="http://schemas.openxmlformats.org/officeDocument/2006/relationships" id="284" r:id="R68c24db3ed514961"/>
    <p:sldId xmlns:r="http://schemas.openxmlformats.org/officeDocument/2006/relationships" id="285" r:id="R051d63b65e4648a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ae8e2751d1a4278" /><Relationship Type="http://schemas.openxmlformats.org/officeDocument/2006/relationships/slideMaster" Target="/ppt/slideMasters/slideMaster1.xml" Id="R00b8d79d0e294c8c" /><Relationship Type="http://schemas.openxmlformats.org/officeDocument/2006/relationships/notesMaster" Target="/ppt/notesMasters/notesMaster1.xml" Id="R57bbdf07ca4645a6" /><Relationship Type="http://schemas.openxmlformats.org/officeDocument/2006/relationships/presProps" Target="/ppt/presProps.xml" Id="R99a63a3a525d4e3e" /><Relationship Type="http://schemas.openxmlformats.org/officeDocument/2006/relationships/tableStyles" Target="/ppt/tableStyles.xml" Id="R84e99fadc6e94398" /><Relationship Type="http://schemas.openxmlformats.org/officeDocument/2006/relationships/slide" Target="/ppt/slides/slide1.xml" Id="Rc7dbadd3c6fe4e8d" /><Relationship Type="http://schemas.openxmlformats.org/officeDocument/2006/relationships/slide" Target="/ppt/slides/slide2.xml" Id="R8601d615c4e54f81" /><Relationship Type="http://schemas.openxmlformats.org/officeDocument/2006/relationships/slide" Target="/ppt/slides/slide3.xml" Id="Rc95e1b2a086a4a58" /><Relationship Type="http://schemas.openxmlformats.org/officeDocument/2006/relationships/slide" Target="/ppt/slides/slide4.xml" Id="R2dc9250ad1fa4adb" /><Relationship Type="http://schemas.openxmlformats.org/officeDocument/2006/relationships/slide" Target="/ppt/slides/slide5.xml" Id="Re7843db257854c73" /><Relationship Type="http://schemas.openxmlformats.org/officeDocument/2006/relationships/slide" Target="/ppt/slides/slide6.xml" Id="R9151f75720dc40a3" /><Relationship Type="http://schemas.openxmlformats.org/officeDocument/2006/relationships/slide" Target="/ppt/slides/slide7.xml" Id="Rfa3b2343d383469b" /><Relationship Type="http://schemas.openxmlformats.org/officeDocument/2006/relationships/slide" Target="/ppt/slides/slide8.xml" Id="Rd69b1294c10f43a2" /><Relationship Type="http://schemas.openxmlformats.org/officeDocument/2006/relationships/slide" Target="/ppt/slides/slide9.xml" Id="R3d9d33468bbe4ac6" /><Relationship Type="http://schemas.openxmlformats.org/officeDocument/2006/relationships/slide" Target="/ppt/slides/slide10.xml" Id="Rbf32b7ec36e04b0b" /><Relationship Type="http://schemas.openxmlformats.org/officeDocument/2006/relationships/slide" Target="/ppt/slides/slide11.xml" Id="R3b9e7a23e261425f" /><Relationship Type="http://schemas.openxmlformats.org/officeDocument/2006/relationships/slide" Target="/ppt/slides/slide12.xml" Id="R84150b07366641ea" /><Relationship Type="http://schemas.openxmlformats.org/officeDocument/2006/relationships/slide" Target="/ppt/slides/slide13.xml" Id="R2e477fdacd954dd3" /><Relationship Type="http://schemas.openxmlformats.org/officeDocument/2006/relationships/slide" Target="/ppt/slides/slide14.xml" Id="R014d9c851aaa484d" /><Relationship Type="http://schemas.openxmlformats.org/officeDocument/2006/relationships/slide" Target="/ppt/slides/slide15.xml" Id="Ra7bc0d6d6a0942d2" /><Relationship Type="http://schemas.openxmlformats.org/officeDocument/2006/relationships/slide" Target="/ppt/slides/slide16.xml" Id="R0bffcbd4f49343ba" /><Relationship Type="http://schemas.openxmlformats.org/officeDocument/2006/relationships/slide" Target="/ppt/slides/slide17.xml" Id="Rf754de179e774112" /><Relationship Type="http://schemas.openxmlformats.org/officeDocument/2006/relationships/slide" Target="/ppt/slides/slide18.xml" Id="Rb38df0affb894013" /><Relationship Type="http://schemas.openxmlformats.org/officeDocument/2006/relationships/slide" Target="/ppt/slides/slide19.xml" Id="Rdec7ea4b4ac84ec2" /><Relationship Type="http://schemas.openxmlformats.org/officeDocument/2006/relationships/slide" Target="/ppt/slides/slide20.xml" Id="R13c13dbad4424ead" /><Relationship Type="http://schemas.openxmlformats.org/officeDocument/2006/relationships/slide" Target="/ppt/slides/slide21.xml" Id="R7346fbdd35054d13" /><Relationship Type="http://schemas.openxmlformats.org/officeDocument/2006/relationships/slide" Target="/ppt/slides/slide22.xml" Id="Rb5aca60dd421410f" /><Relationship Type="http://schemas.openxmlformats.org/officeDocument/2006/relationships/slide" Target="/ppt/slides/slide23.xml" Id="Rdee04528ec334588" /><Relationship Type="http://schemas.openxmlformats.org/officeDocument/2006/relationships/slide" Target="/ppt/slides/slide24.xml" Id="Ra20fe9e0a7784eb5" /><Relationship Type="http://schemas.openxmlformats.org/officeDocument/2006/relationships/slide" Target="/ppt/slides/slide25.xml" Id="Rf7c5a421ba7a4c87" /><Relationship Type="http://schemas.openxmlformats.org/officeDocument/2006/relationships/slide" Target="/ppt/slides/slide26.xml" Id="Rff13bfb6d6824bfa" /><Relationship Type="http://schemas.openxmlformats.org/officeDocument/2006/relationships/slide" Target="/ppt/slides/slide27.xml" Id="R0c46cc14401340bc" /><Relationship Type="http://schemas.openxmlformats.org/officeDocument/2006/relationships/slide" Target="/ppt/slides/slide28.xml" Id="R3a62e0b5aa094062" /><Relationship Type="http://schemas.openxmlformats.org/officeDocument/2006/relationships/slide" Target="/ppt/slides/slide29.xml" Id="R68c24db3ed514961" /><Relationship Type="http://schemas.openxmlformats.org/officeDocument/2006/relationships/slide" Target="/ppt/slides/slide30.xml" Id="R051d63b65e4648a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3a93047e80444b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e157149d1dd462a" /><Relationship Type="http://schemas.openxmlformats.org/officeDocument/2006/relationships/notesMaster" Target="/ppt/notesMasters/notesMaster1.xml" Id="R5f4acac802674c74" /></Relationships>
</file>

<file path=ppt/notesSlides/_rels/notesSlide2.xml.rels>&#65279;<?xml version="1.0" encoding="utf-8"?><Relationships xmlns="http://schemas.openxmlformats.org/package/2006/relationships"><Relationship Type="http://schemas.openxmlformats.org/officeDocument/2006/relationships/slide" Target="/ppt/slides/slide2.xml" Id="R789807e3de6449ba" /><Relationship Type="http://schemas.openxmlformats.org/officeDocument/2006/relationships/notesMaster" Target="/ppt/notesMasters/notesMaster1.xml" Id="R5ab6b5e5651c485a" /></Relationships>
</file>

<file path=ppt/notesSlides/_rels/notesSlide3.xml.rels>&#65279;<?xml version="1.0" encoding="utf-8"?><Relationships xmlns="http://schemas.openxmlformats.org/package/2006/relationships"><Relationship Type="http://schemas.openxmlformats.org/officeDocument/2006/relationships/slide" Target="/ppt/slides/slide3.xml" Id="Rb33aa9446c9540a2" /><Relationship Type="http://schemas.openxmlformats.org/officeDocument/2006/relationships/notesMaster" Target="/ppt/notesMasters/notesMaster1.xml" Id="Rd3c6c0d922a94a21" /></Relationships>
</file>

<file path=ppt/notesSlides/_rels/notesSlide4.xml.rels>&#65279;<?xml version="1.0" encoding="utf-8"?><Relationships xmlns="http://schemas.openxmlformats.org/package/2006/relationships"><Relationship Type="http://schemas.openxmlformats.org/officeDocument/2006/relationships/slide" Target="/ppt/slides/slide4.xml" Id="Re226092ba07f45fc" /><Relationship Type="http://schemas.openxmlformats.org/officeDocument/2006/relationships/notesMaster" Target="/ppt/notesMasters/notesMaster1.xml" Id="Rb1eeb22c15f8489b" /></Relationships>
</file>

<file path=ppt/notesSlides/_rels/notesSlide5.xml.rels>&#65279;<?xml version="1.0" encoding="utf-8"?><Relationships xmlns="http://schemas.openxmlformats.org/package/2006/relationships"><Relationship Type="http://schemas.openxmlformats.org/officeDocument/2006/relationships/slide" Target="/ppt/slides/slide5.xml" Id="R1cae12c617b24764" /><Relationship Type="http://schemas.openxmlformats.org/officeDocument/2006/relationships/notesMaster" Target="/ppt/notesMasters/notesMaster1.xml" Id="R02c8bf4e91ff45d3" /></Relationships>
</file>

<file path=ppt/notesSlides/_rels/notesSlide6.xml.rels>&#65279;<?xml version="1.0" encoding="utf-8"?><Relationships xmlns="http://schemas.openxmlformats.org/package/2006/relationships"><Relationship Type="http://schemas.openxmlformats.org/officeDocument/2006/relationships/slide" Target="/ppt/slides/slide6.xml" Id="Rfb31507d46cc4544" /><Relationship Type="http://schemas.openxmlformats.org/officeDocument/2006/relationships/notesMaster" Target="/ppt/notesMasters/notesMaster1.xml" Id="R70bc50fbcbb845e8" /></Relationships>
</file>

<file path=ppt/notesSlides/_rels/notesSlide7.xml.rels>&#65279;<?xml version="1.0" encoding="utf-8"?><Relationships xmlns="http://schemas.openxmlformats.org/package/2006/relationships"><Relationship Type="http://schemas.openxmlformats.org/officeDocument/2006/relationships/slide" Target="/ppt/slides/slide7.xml" Id="Rd385c634a3aa450a" /><Relationship Type="http://schemas.openxmlformats.org/officeDocument/2006/relationships/notesMaster" Target="/ppt/notesMasters/notesMaster1.xml" Id="R7709a68830584e07" /></Relationships>
</file>

<file path=ppt/notesSlides/_rels/notesSlide8.xml.rels>&#65279;<?xml version="1.0" encoding="utf-8"?><Relationships xmlns="http://schemas.openxmlformats.org/package/2006/relationships"><Relationship Type="http://schemas.openxmlformats.org/officeDocument/2006/relationships/slide" Target="/ppt/slides/slide8.xml" Id="R14c5dd740a8245a3" /><Relationship Type="http://schemas.openxmlformats.org/officeDocument/2006/relationships/notesMaster" Target="/ppt/notesMasters/notesMaster1.xml" Id="R932d39cc56044fd5" /></Relationships>
</file>

<file path=ppt/notesSlides/_rels/notesSlide9.xml.rels>&#65279;<?xml version="1.0" encoding="utf-8"?><Relationships xmlns="http://schemas.openxmlformats.org/package/2006/relationships"><Relationship Type="http://schemas.openxmlformats.org/officeDocument/2006/relationships/slide" Target="/ppt/slides/slide9.xml" Id="Rdd77e9e95bea4826" /><Relationship Type="http://schemas.openxmlformats.org/officeDocument/2006/relationships/notesMaster" Target="/ppt/notesMasters/notesMaster1.xml" Id="Ra93055e6411641a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3aa011a0c244c1f" /><Relationship Type="http://schemas.openxmlformats.org/officeDocument/2006/relationships/notesMaster" Target="/ppt/notesMasters/notesMaster1.xml" Id="R0599752dedff42f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d802afb81ed4a84" /><Relationship Type="http://schemas.openxmlformats.org/officeDocument/2006/relationships/notesMaster" Target="/ppt/notesMasters/notesMaster1.xml" Id="Recbcf69a8b1e456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13916d84bbc4013" /><Relationship Type="http://schemas.openxmlformats.org/officeDocument/2006/relationships/notesMaster" Target="/ppt/notesMasters/notesMaster1.xml" Id="Rc90534103369457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ce81a54203b4814" /><Relationship Type="http://schemas.openxmlformats.org/officeDocument/2006/relationships/notesMaster" Target="/ppt/notesMasters/notesMaster1.xml" Id="R6abd497ed55e4e5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987a76689864548" /><Relationship Type="http://schemas.openxmlformats.org/officeDocument/2006/relationships/notesMaster" Target="/ppt/notesMasters/notesMaster1.xml" Id="R400296f62460444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6e4c445f1f245ae" /><Relationship Type="http://schemas.openxmlformats.org/officeDocument/2006/relationships/notesMaster" Target="/ppt/notesMasters/notesMaster1.xml" Id="R84a1520882f14c2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28b04b46d2b44e8" /><Relationship Type="http://schemas.openxmlformats.org/officeDocument/2006/relationships/notesMaster" Target="/ppt/notesMasters/notesMaster1.xml" Id="Re83579ca1c3846a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016b25acc814808" /><Relationship Type="http://schemas.openxmlformats.org/officeDocument/2006/relationships/notesMaster" Target="/ppt/notesMasters/notesMaster1.xml" Id="R1f940fd901fd4b7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b14a7e69c4f4167" /><Relationship Type="http://schemas.openxmlformats.org/officeDocument/2006/relationships/notesMaster" Target="/ppt/notesMasters/notesMaster1.xml" Id="R3f359e2f8d0247e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f6deb412f894ef4" /><Relationship Type="http://schemas.openxmlformats.org/officeDocument/2006/relationships/notesMaster" Target="/ppt/notesMasters/notesMaster1.xml" Id="Rb2233d0de3a6466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df6b43c5cb448ad" /><Relationship Type="http://schemas.openxmlformats.org/officeDocument/2006/relationships/notesMaster" Target="/ppt/notesMasters/notesMaster1.xml" Id="Ra9e258ed6e2d4f8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c3fc7ce6d2d41f4" /><Relationship Type="http://schemas.openxmlformats.org/officeDocument/2006/relationships/notesMaster" Target="/ppt/notesMasters/notesMaster1.xml" Id="R56d9d2f4a1584fa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db391da82684e6c" /><Relationship Type="http://schemas.openxmlformats.org/officeDocument/2006/relationships/notesMaster" Target="/ppt/notesMasters/notesMaster1.xml" Id="R0d206904a4b5451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0bab9dbbc6f4851" /><Relationship Type="http://schemas.openxmlformats.org/officeDocument/2006/relationships/notesMaster" Target="/ppt/notesMasters/notesMaster1.xml" Id="R335c2117b1e0479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c7e3a1037d243fe" /><Relationship Type="http://schemas.openxmlformats.org/officeDocument/2006/relationships/notesMaster" Target="/ppt/notesMasters/notesMaster1.xml" Id="R6d3f82ac348b479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acbf2ac7c2740eb" /><Relationship Type="http://schemas.openxmlformats.org/officeDocument/2006/relationships/notesMaster" Target="/ppt/notesMasters/notesMaster1.xml" Id="R60c5c0f426b0453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012dabd568649fc" /><Relationship Type="http://schemas.openxmlformats.org/officeDocument/2006/relationships/notesMaster" Target="/ppt/notesMasters/notesMaster1.xml" Id="R6b6f575cd6024b2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7667b2316f34a02" /><Relationship Type="http://schemas.openxmlformats.org/officeDocument/2006/relationships/notesMaster" Target="/ppt/notesMasters/notesMaster1.xml" Id="R01ac1e3c562742c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5b8a1c61c204dd4" /><Relationship Type="http://schemas.openxmlformats.org/officeDocument/2006/relationships/notesMaster" Target="/ppt/notesMasters/notesMaster1.xml" Id="Re72558346b2743f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6cd93f88f954c98" /><Relationship Type="http://schemas.openxmlformats.org/officeDocument/2006/relationships/notesMaster" Target="/ppt/notesMasters/notesMaster1.xml" Id="R6c7d604819a24be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b3e0abfbf6141d5" /><Relationship Type="http://schemas.openxmlformats.org/officeDocument/2006/relationships/notesMaster" Target="/ppt/notesMasters/notesMaster1.xml" Id="R614aa0a915f540a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5516aa947524828" /><Relationship Type="http://schemas.openxmlformats.org/officeDocument/2006/relationships/image" Target="/ppt/media/image.png" Id="Ra7b9dde755d147ce" /><Relationship Type="http://schemas.openxmlformats.org/officeDocument/2006/relationships/image" Target="/ppt/media/image2.png" Id="R17b944722c1740a2" /><Relationship Type="http://schemas.openxmlformats.org/officeDocument/2006/relationships/image" Target="/ppt/media/image.jpeg" Id="R1b22d1f4a2244e3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1aa624e1c9c410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7b9dde755d147c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7b944722c1740a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b22d1f4a2244e3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f2003d8f6064a44" /><Relationship Type="http://schemas.openxmlformats.org/officeDocument/2006/relationships/slideLayout" Target="/ppt/slideLayouts/slideLayout1.xml" Id="R66d0fd19c923430d" /><Relationship Type="http://schemas.openxmlformats.org/officeDocument/2006/relationships/slideLayout" Target="/ppt/slideLayouts/slideLayout2.xml" Id="R722ab59b00e2474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6d0fd19c923430d"/>
    <p:sldLayoutId xmlns:r="http://schemas.openxmlformats.org/officeDocument/2006/relationships" id="2147483650" r:id="R722ab59b00e2474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c85fb9f829f4c97" /><Relationship Type="http://schemas.openxmlformats.org/officeDocument/2006/relationships/notesSlide" Target="/ppt/notesSlides/notesSlide1.xml" Id="R3b03ca51242b4db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4d0c3e84e5b4ccd" /><Relationship Type="http://schemas.openxmlformats.org/officeDocument/2006/relationships/notesSlide" Target="/ppt/notesSlides/notesSlide2.xml" Id="R6d180a0a4b5d498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d07db82397d44a9" /><Relationship Type="http://schemas.openxmlformats.org/officeDocument/2006/relationships/notesSlide" Target="/ppt/notesSlides/notesSlide3.xml" Id="R7f0b2e5a8b7e484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e81ca304d1b48a9" /><Relationship Type="http://schemas.openxmlformats.org/officeDocument/2006/relationships/notesSlide" Target="/ppt/notesSlides/notesSlide4.xml" Id="R6b6bc260442f47a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182795e228f41df" /><Relationship Type="http://schemas.openxmlformats.org/officeDocument/2006/relationships/notesSlide" Target="/ppt/notesSlides/notesSlide5.xml" Id="R6aabdce149ba4e1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c493db215dc4fb0" /><Relationship Type="http://schemas.openxmlformats.org/officeDocument/2006/relationships/notesSlide" Target="/ppt/notesSlides/notesSlide6.xml" Id="R33b46a9227a0413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5fdedb34920488f" /><Relationship Type="http://schemas.openxmlformats.org/officeDocument/2006/relationships/notesSlide" Target="/ppt/notesSlides/notesSlide7.xml" Id="R36381080e8d14e8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e30f635ff4c4508" /><Relationship Type="http://schemas.openxmlformats.org/officeDocument/2006/relationships/notesSlide" Target="/ppt/notesSlides/notesSlide8.xml" Id="R6840828c8f10427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bc15ad5ced74dcd" /><Relationship Type="http://schemas.openxmlformats.org/officeDocument/2006/relationships/notesSlide" Target="/ppt/notesSlides/notesSlide9.xml" Id="R2a466f2c00e2497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cd9c7a5a07b45f0" /><Relationship Type="http://schemas.openxmlformats.org/officeDocument/2006/relationships/notesSlide" Target="/ppt/notesSlides/notesSlide10.xml" Id="R2608d59698fd4c5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2503bc052fd49fe" /><Relationship Type="http://schemas.openxmlformats.org/officeDocument/2006/relationships/notesSlide" Target="/ppt/notesSlides/notesSlide11.xml" Id="Rf654c45fe9ef4b7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d91c60d11b745b8" /><Relationship Type="http://schemas.openxmlformats.org/officeDocument/2006/relationships/notesSlide" Target="/ppt/notesSlides/notesSlide12.xml" Id="R944850fc1f6c409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69cdee26f7d44e7" /><Relationship Type="http://schemas.openxmlformats.org/officeDocument/2006/relationships/notesSlide" Target="/ppt/notesSlides/notesSlide13.xml" Id="R89aa7e909f2d47b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beb375df0e94e20" /><Relationship Type="http://schemas.openxmlformats.org/officeDocument/2006/relationships/notesSlide" Target="/ppt/notesSlides/notesSlide14.xml" Id="R25852e11f5ad478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0ca77156f7c4ed0" /><Relationship Type="http://schemas.openxmlformats.org/officeDocument/2006/relationships/notesSlide" Target="/ppt/notesSlides/notesSlide15.xml" Id="R9a04e381b505469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7fa0520a4754c85" /><Relationship Type="http://schemas.openxmlformats.org/officeDocument/2006/relationships/notesSlide" Target="/ppt/notesSlides/notesSlide16.xml" Id="R4ca6f7ad175f445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c0784348e9042b3" /><Relationship Type="http://schemas.openxmlformats.org/officeDocument/2006/relationships/notesSlide" Target="/ppt/notesSlides/notesSlide17.xml" Id="Rbd2da98147dd4fc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74a9a785d9e4367" /><Relationship Type="http://schemas.openxmlformats.org/officeDocument/2006/relationships/notesSlide" Target="/ppt/notesSlides/notesSlide18.xml" Id="Rc3866d3a49234eb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1cd033879394733" /><Relationship Type="http://schemas.openxmlformats.org/officeDocument/2006/relationships/notesSlide" Target="/ppt/notesSlides/notesSlide19.xml" Id="Ra8c71d7701de47d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0aeb889fdc6454a" /><Relationship Type="http://schemas.openxmlformats.org/officeDocument/2006/relationships/notesSlide" Target="/ppt/notesSlides/notesSlide20.xml" Id="R160e7b5ddcf6404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bff9ada2ecc4a19" /><Relationship Type="http://schemas.openxmlformats.org/officeDocument/2006/relationships/notesSlide" Target="/ppt/notesSlides/notesSlide21.xml" Id="Re189c854f38c45a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e894fbc1e654923" /><Relationship Type="http://schemas.openxmlformats.org/officeDocument/2006/relationships/notesSlide" Target="/ppt/notesSlides/notesSlide22.xml" Id="Re5da116a8e75467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53ea1e4c5874cf2" /><Relationship Type="http://schemas.openxmlformats.org/officeDocument/2006/relationships/notesSlide" Target="/ppt/notesSlides/notesSlide23.xml" Id="Rac2c9338090c48a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6a1c13ac1514d35" /><Relationship Type="http://schemas.openxmlformats.org/officeDocument/2006/relationships/notesSlide" Target="/ppt/notesSlides/notesSlide24.xml" Id="R05bea09a7a444fd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767bdf7db784c63" /><Relationship Type="http://schemas.openxmlformats.org/officeDocument/2006/relationships/notesSlide" Target="/ppt/notesSlides/notesSlide25.xml" Id="R0a8236d410dc42b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c8261e3d6184fbc" /><Relationship Type="http://schemas.openxmlformats.org/officeDocument/2006/relationships/notesSlide" Target="/ppt/notesSlides/notesSlide26.xml" Id="R343e8fe885ca4c1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c33c77f54d44d06" /><Relationship Type="http://schemas.openxmlformats.org/officeDocument/2006/relationships/notesSlide" Target="/ppt/notesSlides/notesSlide27.xml" Id="Rb109996e4dae4df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f17e00443fb4c9c" /><Relationship Type="http://schemas.openxmlformats.org/officeDocument/2006/relationships/notesSlide" Target="/ppt/notesSlides/notesSlide28.xml" Id="Rec79e685b572424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19b62ebfbac4e3c" /><Relationship Type="http://schemas.openxmlformats.org/officeDocument/2006/relationships/notesSlide" Target="/ppt/notesSlides/notesSlide29.xml" Id="R1b0432914b0b446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108de602d124465" /><Relationship Type="http://schemas.openxmlformats.org/officeDocument/2006/relationships/notesSlide" Target="/ppt/notesSlides/notesSlide30.xml" Id="Rbb39e7edbbaf4d4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歷代志上第15章</a:t>
            </a:r>
          </a:p>
          <a:p xmlns:a="http://schemas.openxmlformats.org/drawingml/2006/main">
            <a:pPr algn="ctr">
              <a:buNone/>
            </a:pPr>
            <a:r>
              <a:rPr sz="2000">
                <a:solidFill>
                  <a:srgbClr val="FFFFFF"/>
                </a:solidFill>
                <a:latin typeface="Georgia"/>
                <a:ea typeface="Georgia"/>
                <a:cs typeface="Georgia"/>
              </a:rPr>
              <a:t>1 Chronicles 15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15:1  |  1 Chronicles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大衛在大衛城為自己建造宮殿，又為神的[約]櫃預備地方，支搭帳幕。</a:t>
            </a:r>
          </a:p>
          <a:p xmlns:a="http://schemas.openxmlformats.org/drawingml/2006/main">
            <a:pPr algn="ctr">
              <a:buNone/>
            </a:pPr>
            <a:r>
              <a:rPr sz="2400">
                <a:solidFill>
                  <a:srgbClr val="FFFFFF"/>
                </a:solidFill>
                <a:latin typeface="Georgia"/>
                <a:ea typeface="Georgia"/>
                <a:cs typeface="Georgia"/>
              </a:rPr>
              <a:t>And David made him houses in the city of David, and prepared a place for the ark of God, and pitched for it a tent.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15:2  |  1 Chronicles 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那時大衛說：「除了利未人之外，無人可抬神的[約]櫃；因為耶和華揀選他們抬神的[約]櫃，且永遠事奉他。」</a:t>
            </a:r>
          </a:p>
          <a:p xmlns:a="http://schemas.openxmlformats.org/drawingml/2006/main">
            <a:pPr algn="ctr">
              <a:buNone/>
            </a:pPr>
            <a:r>
              <a:rPr sz="2100">
                <a:solidFill>
                  <a:srgbClr val="FFFFFF"/>
                </a:solidFill>
                <a:latin typeface="Georgia"/>
                <a:ea typeface="Georgia"/>
                <a:cs typeface="Georgia"/>
              </a:rPr>
              <a:t>Then David said, None ought to carry the ark of God but the Levites: for them hath the LORD chosen to carry the ark of God, and to minister unto him for ever.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15:3  |  1 Chronicles 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大衛招聚以色列眾人到耶路撒冷，要將耶和華的[約]櫃抬到他所預備的地方。</a:t>
            </a:r>
          </a:p>
          <a:p xmlns:a="http://schemas.openxmlformats.org/drawingml/2006/main">
            <a:pPr algn="ctr">
              <a:buNone/>
            </a:pPr>
            <a:r>
              <a:rPr sz="2400">
                <a:solidFill>
                  <a:srgbClr val="FFFFFF"/>
                </a:solidFill>
                <a:latin typeface="Georgia"/>
                <a:ea typeface="Georgia"/>
                <a:cs typeface="Georgia"/>
              </a:rPr>
              <a:t>And David gathered all Israel together to Jerusalem, to bring up the ark of the LORD unto his place, which he had prepared for it.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15:4  |  1 Chronicles 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大衛又聚集亞倫的子孫和利未人。</a:t>
            </a:r>
          </a:p>
          <a:p xmlns:a="http://schemas.openxmlformats.org/drawingml/2006/main">
            <a:pPr algn="ctr">
              <a:buNone/>
            </a:pPr>
            <a:r>
              <a:rPr sz="2800">
                <a:solidFill>
                  <a:srgbClr val="FFFFFF"/>
                </a:solidFill>
                <a:latin typeface="Georgia"/>
                <a:ea typeface="Georgia"/>
                <a:cs typeface="Georgia"/>
              </a:rPr>
              <a:t>And David assembled the children of Aaron, and the Levites: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15:5  |  1 Chronicles 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哥轄子孫中有族長烏列和他的弟兄一百二十人。</a:t>
            </a:r>
          </a:p>
          <a:p xmlns:a="http://schemas.openxmlformats.org/drawingml/2006/main">
            <a:pPr algn="ctr">
              <a:buNone/>
            </a:pPr>
            <a:r>
              <a:rPr sz="2800">
                <a:solidFill>
                  <a:srgbClr val="FFFFFF"/>
                </a:solidFill>
                <a:latin typeface="Georgia"/>
                <a:ea typeface="Georgia"/>
                <a:cs typeface="Georgia"/>
              </a:rPr>
              <a:t>Of the sons of Kohath; Uriel the chief, and his brethren an hundred and twenty: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15:6  |  1 Chronicles 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米拉利子孫中有族長亞帥雅和他的弟兄二百二十人。</a:t>
            </a:r>
          </a:p>
          <a:p xmlns:a="http://schemas.openxmlformats.org/drawingml/2006/main">
            <a:pPr algn="ctr">
              <a:buNone/>
            </a:pPr>
            <a:r>
              <a:rPr sz="2400">
                <a:solidFill>
                  <a:srgbClr val="FFFFFF"/>
                </a:solidFill>
                <a:latin typeface="Georgia"/>
                <a:ea typeface="Georgia"/>
                <a:cs typeface="Georgia"/>
              </a:rPr>
              <a:t>Of the sons of Merari; Asaiah the chief, and his brethren two hundred and twenty: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15:7  |  1 Chronicles 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革順子孫中有族長約珥和他的弟兄一百三十人。</a:t>
            </a:r>
          </a:p>
          <a:p xmlns:a="http://schemas.openxmlformats.org/drawingml/2006/main">
            <a:pPr algn="ctr">
              <a:buNone/>
            </a:pPr>
            <a:r>
              <a:rPr sz="2800">
                <a:solidFill>
                  <a:srgbClr val="FFFFFF"/>
                </a:solidFill>
                <a:latin typeface="Georgia"/>
                <a:ea typeface="Georgia"/>
                <a:cs typeface="Georgia"/>
              </a:rPr>
              <a:t>Of the sons of Gershom; Joel the chief, and his brethren an hundred and thirty: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15:8  |  1 Chronicles 15:8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以利撒反子孫中有族長示瑪雅和他的弟兄二百人。</a:t>
            </a:r>
          </a:p>
          <a:p xmlns:a="http://schemas.openxmlformats.org/drawingml/2006/main">
            <a:pPr algn="ctr">
              <a:buNone/>
            </a:pPr>
            <a:r>
              <a:rPr sz="2800">
                <a:solidFill>
                  <a:srgbClr val="FFFFFF"/>
                </a:solidFill>
                <a:latin typeface="Georgia"/>
                <a:ea typeface="Georgia"/>
                <a:cs typeface="Georgia"/>
              </a:rPr>
              <a:t>Of the sons of Elizaphan; Shemaiah the chief, and his brethren two hundred: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15:9  |  1 Chronicles 15:9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希伯崙子孫中有族長以列和他的弟兄八十人。</a:t>
            </a:r>
          </a:p>
          <a:p xmlns:a="http://schemas.openxmlformats.org/drawingml/2006/main">
            <a:pPr algn="ctr">
              <a:buNone/>
            </a:pPr>
            <a:r>
              <a:rPr sz="2800">
                <a:solidFill>
                  <a:srgbClr val="FFFFFF"/>
                </a:solidFill>
                <a:latin typeface="Georgia"/>
                <a:ea typeface="Georgia"/>
                <a:cs typeface="Georgia"/>
              </a:rPr>
              <a:t>Of the sons of Hebron; Eliel the chief, and his brethren fourscore: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15:10  |  1 Chronicles 15:10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烏薛子孫中有族長亞米拿達和他的弟兄一百一十二人。</a:t>
            </a:r>
          </a:p>
          <a:p xmlns:a="http://schemas.openxmlformats.org/drawingml/2006/main">
            <a:pPr algn="ctr">
              <a:buNone/>
            </a:pPr>
            <a:r>
              <a:rPr sz="2400">
                <a:solidFill>
                  <a:srgbClr val="FFFFFF"/>
                </a:solidFill>
                <a:latin typeface="Georgia"/>
                <a:ea typeface="Georgia"/>
                <a:cs typeface="Georgia"/>
              </a:rPr>
              <a:t>Of the sons of Uzziel; Amminadab the chief, and his brethren an hundred and twelve.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15:11  |  1 Chronicles 15:11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大衛將祭司撒督和亞比亞他，並利未人烏列、亞帥雅、約珥、示瑪雅、以列、亞米拿達召來，</a:t>
            </a:r>
          </a:p>
          <a:p xmlns:a="http://schemas.openxmlformats.org/drawingml/2006/main">
            <a:pPr algn="ctr">
              <a:buNone/>
            </a:pPr>
            <a:r>
              <a:rPr sz="2400">
                <a:solidFill>
                  <a:srgbClr val="FFFFFF"/>
                </a:solidFill>
                <a:latin typeface="Georgia"/>
                <a:ea typeface="Georgia"/>
                <a:cs typeface="Georgia"/>
              </a:rPr>
              <a:t>And David called for Zadok and Abiathar the priests, and for the Levites, for Uriel, Asaiah, and Joel, Shemaiah, and Eliel, and Amminadab,</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15:12  |  1 Chronicles 15:12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對他們說：「你們是利未人的族長，你們和你們的弟兄應當自潔，好將耶和華－以色列神的[約]櫃抬到我所預備的地方。</a:t>
            </a:r>
          </a:p>
          <a:p xmlns:a="http://schemas.openxmlformats.org/drawingml/2006/main">
            <a:pPr algn="ctr">
              <a:buNone/>
            </a:pPr>
            <a:r>
              <a:rPr sz="2100">
                <a:solidFill>
                  <a:srgbClr val="FFFFFF"/>
                </a:solidFill>
                <a:latin typeface="Georgia"/>
                <a:ea typeface="Georgia"/>
                <a:cs typeface="Georgia"/>
              </a:rPr>
              <a:t>And said unto them, Ye are the chief of the fathers of the Levites: sanctify yourselves, both ye and your brethren, that ye may bring up the ark of the LORD God of Israel unto the place that I have prepared for it.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15:13  |  1 Chronicles 15:13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因你們先前沒有[抬這約櫃]，按定例求問耶和華－我們的神，所以他刑罰我們。」</a:t>
            </a:r>
          </a:p>
          <a:p xmlns:a="http://schemas.openxmlformats.org/drawingml/2006/main">
            <a:pPr algn="ctr">
              <a:buNone/>
            </a:pPr>
            <a:r>
              <a:rPr sz="2400">
                <a:solidFill>
                  <a:srgbClr val="FFFFFF"/>
                </a:solidFill>
                <a:latin typeface="Georgia"/>
                <a:ea typeface="Georgia"/>
                <a:cs typeface="Georgia"/>
              </a:rPr>
              <a:t>For because ye did it not at the first, the LORD our God made a breach upon us, for that we sought him not after the due order.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15:14  |  1 Chronicles 15:14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於是祭司利未人自潔，好將耶和華－以色列神的[約]櫃抬上來。</a:t>
            </a:r>
          </a:p>
          <a:p xmlns:a="http://schemas.openxmlformats.org/drawingml/2006/main">
            <a:pPr algn="ctr">
              <a:buNone/>
            </a:pPr>
            <a:r>
              <a:rPr sz="2400">
                <a:solidFill>
                  <a:srgbClr val="FFFFFF"/>
                </a:solidFill>
                <a:latin typeface="Georgia"/>
                <a:ea typeface="Georgia"/>
                <a:cs typeface="Georgia"/>
              </a:rPr>
              <a:t>So the priests and the Levites sanctified themselves to bring up the ark of the LORD God of Israel.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15:15  |  1 Chronicles 15:15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利未子孫就用槓，肩抬神的[約]櫃，是照耶和華藉摩西所吩咐的。</a:t>
            </a:r>
          </a:p>
          <a:p xmlns:a="http://schemas.openxmlformats.org/drawingml/2006/main">
            <a:pPr algn="ctr">
              <a:buNone/>
            </a:pPr>
            <a:r>
              <a:rPr sz="2100">
                <a:solidFill>
                  <a:srgbClr val="FFFFFF"/>
                </a:solidFill>
                <a:latin typeface="Georgia"/>
                <a:ea typeface="Georgia"/>
                <a:cs typeface="Georgia"/>
              </a:rPr>
              <a:t>And the children of the Levites bare the ark of God upon their shoulders with the staves thereon, as Moses commanded according to the word of the LORD.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15:16  |  1 Chronicles 15:16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大衛吩咐利未人的族長，派他們歌唱的弟兄用琴瑟和鈸作樂，歡歡喜喜地大聲歌頌。</a:t>
            </a:r>
          </a:p>
          <a:p xmlns:a="http://schemas.openxmlformats.org/drawingml/2006/main">
            <a:pPr algn="ctr">
              <a:buNone/>
            </a:pPr>
            <a:r>
              <a:rPr sz="2100">
                <a:solidFill>
                  <a:srgbClr val="FFFFFF"/>
                </a:solidFill>
                <a:latin typeface="Georgia"/>
                <a:ea typeface="Georgia"/>
                <a:cs typeface="Georgia"/>
              </a:rPr>
              <a:t>And David spake to the chief of the Levites to appoint their brethren to be the singers with instruments of musick, psalteries and harps and cymbals, sounding, by lifting up the voice with joy.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15:17  |  1 Chronicles 15:17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於是利未人派約珥的兒子希幔和他弟兄中比利家的兒子亞薩，並他們族弟兄米拉利子孫裏古沙雅的兒子以探。</a:t>
            </a:r>
          </a:p>
          <a:p xmlns:a="http://schemas.openxmlformats.org/drawingml/2006/main">
            <a:pPr algn="ctr">
              <a:buNone/>
            </a:pPr>
            <a:r>
              <a:rPr sz="2100">
                <a:solidFill>
                  <a:srgbClr val="FFFFFF"/>
                </a:solidFill>
                <a:latin typeface="Georgia"/>
                <a:ea typeface="Georgia"/>
                <a:cs typeface="Georgia"/>
              </a:rPr>
              <a:t>So the Levites appointed Heman the son of Joel; and of his brethren, Asaph the son of Berechiah; and of the sons of Merari their brethren, Ethan the son of Kushaiah;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15:18  |  1 Chronicles 15:18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其次還有他們的弟兄撒迦利雅、便雅薛、示米拉末、耶歇、烏尼、以利押、比拿雅、瑪西雅、瑪他提雅、以利斐利戶、彌克尼雅，並守門的俄別‧以東和耶利。</a:t>
            </a:r>
          </a:p>
          <a:p xmlns:a="http://schemas.openxmlformats.org/drawingml/2006/main">
            <a:pPr algn="ctr">
              <a:buNone/>
            </a:pPr>
            <a:r>
              <a:rPr sz="1800">
                <a:solidFill>
                  <a:srgbClr val="FFFFFF"/>
                </a:solidFill>
                <a:latin typeface="Georgia"/>
                <a:ea typeface="Georgia"/>
                <a:cs typeface="Georgia"/>
              </a:rPr>
              <a:t>And with them their brethren of the second degree, Zechariah, Ben, and Jaaziel, and Shemiramoth, and Jehiel, and Unni, Eliab, and Benaiah, and Maaseiah, and Mattithiah, and Elipheleh, and Mikneiah, and Obed-edom, and Jeiel, the porters.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15:19  |  1 Chronicles 15:19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這樣，派歌唱的希幔、亞薩、以探敲銅鈸，大發響聲；</a:t>
            </a:r>
          </a:p>
          <a:p xmlns:a="http://schemas.openxmlformats.org/drawingml/2006/main">
            <a:pPr algn="ctr">
              <a:buNone/>
            </a:pPr>
            <a:r>
              <a:rPr sz="2400">
                <a:solidFill>
                  <a:srgbClr val="FFFFFF"/>
                </a:solidFill>
                <a:latin typeface="Georgia"/>
                <a:ea typeface="Georgia"/>
                <a:cs typeface="Georgia"/>
              </a:rPr>
              <a:t>So the singers, Heman, Asaph, and Ethan, were appointed to sound with cymbals of brass;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15:20  |  1 Chronicles 15:20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派撒迦利雅、雅薛、示米拉末、耶歇、烏尼、以利押、瑪西雅、比拿雅鼓瑟，調用女音；</a:t>
            </a:r>
          </a:p>
          <a:p xmlns:a="http://schemas.openxmlformats.org/drawingml/2006/main">
            <a:pPr algn="ctr">
              <a:buNone/>
            </a:pPr>
            <a:r>
              <a:rPr sz="2400">
                <a:solidFill>
                  <a:srgbClr val="FFFFFF"/>
                </a:solidFill>
                <a:latin typeface="Georgia"/>
                <a:ea typeface="Georgia"/>
                <a:cs typeface="Georgia"/>
              </a:rPr>
              <a:t>And Zechariah, and Aziel, and Shemiramoth, and Jehiel, and Unni, and Eliab, and Maaseiah, and Benaiah, with psalteries on Alamoth;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15:21  |  1 Chronicles 15:21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又派瑪他提雅、以利斐利戶、彌克尼雅、俄別‧以東、耶利、亞撒西雅領首彈琴，調用第八。</a:t>
            </a:r>
          </a:p>
          <a:p xmlns:a="http://schemas.openxmlformats.org/drawingml/2006/main">
            <a:pPr algn="ctr">
              <a:buNone/>
            </a:pPr>
            <a:r>
              <a:rPr sz="2400">
                <a:solidFill>
                  <a:srgbClr val="FFFFFF"/>
                </a:solidFill>
                <a:latin typeface="Georgia"/>
                <a:ea typeface="Georgia"/>
                <a:cs typeface="Georgia"/>
              </a:rPr>
              <a:t>And Mattithiah, and Elipheleh, and Mikneiah, and Obed-edom, and Jeiel, and Azaziah, with harps on the Sheminith to excel.</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15:22  |  1 Chronicles 15:22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利未人的族長基拿尼雅是歌唱人的首領，又教訓人歌唱，因為他精通此事。</a:t>
            </a:r>
          </a:p>
          <a:p xmlns:a="http://schemas.openxmlformats.org/drawingml/2006/main">
            <a:pPr algn="ctr">
              <a:buNone/>
            </a:pPr>
            <a:r>
              <a:rPr sz="2400">
                <a:solidFill>
                  <a:srgbClr val="FFFFFF"/>
                </a:solidFill>
                <a:latin typeface="Georgia"/>
                <a:ea typeface="Georgia"/>
                <a:cs typeface="Georgia"/>
              </a:rPr>
              <a:t>And Chenaniah, chief of the Levites, was for song: he instructed about the song, because he was skilful.</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15:23  |  1 Chronicles 15:23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比利家、以利加拿是[約]櫃前守門的。</a:t>
            </a:r>
          </a:p>
          <a:p xmlns:a="http://schemas.openxmlformats.org/drawingml/2006/main">
            <a:pPr algn="ctr">
              <a:buNone/>
            </a:pPr>
            <a:r>
              <a:rPr sz="2800">
                <a:solidFill>
                  <a:srgbClr val="FFFFFF"/>
                </a:solidFill>
                <a:latin typeface="Georgia"/>
                <a:ea typeface="Georgia"/>
                <a:cs typeface="Georgia"/>
              </a:rPr>
              <a:t>And Berechiah and Elkanah were doorkeepers for the ark.</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15:24  |  1 Chronicles 15:24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祭司示巴尼、約沙法、拿坦業、亞瑪賽、撒迦利雅、比拿亞、以利以謝在神的[約]櫃前吹號。俄別‧以東和耶希亞也是[約]櫃前守門的。</a:t>
            </a:r>
          </a:p>
          <a:p xmlns:a="http://schemas.openxmlformats.org/drawingml/2006/main">
            <a:pPr algn="ctr">
              <a:buNone/>
            </a:pPr>
            <a:r>
              <a:rPr sz="2100">
                <a:solidFill>
                  <a:srgbClr val="FFFFFF"/>
                </a:solidFill>
                <a:latin typeface="Georgia"/>
                <a:ea typeface="Georgia"/>
                <a:cs typeface="Georgia"/>
              </a:rPr>
              <a:t>And Shebaniah, and Jehoshaphat, and Nethaneel, and Amasai, and Zechariah, and Benaiah, and Eliezer, the priests, did blow with the trumpets before the ark of God: and Obed-edom and Jehiah were doorkeepers for the ark.</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15:25  |  1 Chronicles 15:25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於是，大衛和以色列的長老，並千夫長都去從俄別‧以東的家歡歡喜喜地將耶和華的約櫃抬上來。</a:t>
            </a:r>
          </a:p>
          <a:p xmlns:a="http://schemas.openxmlformats.org/drawingml/2006/main">
            <a:pPr algn="ctr">
              <a:buNone/>
            </a:pPr>
            <a:r>
              <a:rPr sz="2100">
                <a:solidFill>
                  <a:srgbClr val="FFFFFF"/>
                </a:solidFill>
                <a:latin typeface="Georgia"/>
                <a:ea typeface="Georgia"/>
                <a:cs typeface="Georgia"/>
              </a:rPr>
              <a:t>So David, and the elders of Israel, and the captains over thousands, went to bring up the ark of the covenant of the LORD out of the house of Obed-edom with joy.</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15:26  |  1 Chronicles 15:26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神賜恩與抬耶和華約櫃的利未人，他們就獻上七隻公牛，七隻公羊。</a:t>
            </a:r>
          </a:p>
          <a:p xmlns:a="http://schemas.openxmlformats.org/drawingml/2006/main">
            <a:pPr algn="ctr">
              <a:buNone/>
            </a:pPr>
            <a:r>
              <a:rPr sz="2400">
                <a:solidFill>
                  <a:srgbClr val="FFFFFF"/>
                </a:solidFill>
                <a:latin typeface="Georgia"/>
                <a:ea typeface="Georgia"/>
                <a:cs typeface="Georgia"/>
              </a:rPr>
              <a:t>And it came to pass, when God helped the Levites that bare the ark of the covenant of the LORD, that they offered seven bullocks and seven rams.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15:27  |  1 Chronicles 15:27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大衛和抬[約]櫃的利未人，並歌唱人的首領基拿尼雅，以及歌唱的人，都穿着細麻布的外袍；大衛另外穿着細麻布的以弗得。</a:t>
            </a:r>
          </a:p>
          <a:p xmlns:a="http://schemas.openxmlformats.org/drawingml/2006/main">
            <a:pPr algn="ctr">
              <a:buNone/>
            </a:pPr>
            <a:r>
              <a:rPr sz="2100">
                <a:solidFill>
                  <a:srgbClr val="FFFFFF"/>
                </a:solidFill>
                <a:latin typeface="Georgia"/>
                <a:ea typeface="Georgia"/>
                <a:cs typeface="Georgia"/>
              </a:rPr>
              <a:t>And David was clothed with a robe of fine linen, and all the Levites that bare the ark, and the singers, and Chenaniah the master of the song with the singers: David also had upon him an ephod of linen.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15:28  |  1 Chronicles 15:28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這樣，以色列眾人歡呼吹角、吹號、敲鈸、鼓瑟、彈琴，大發響聲，將耶和華的約櫃抬上來。</a:t>
            </a:r>
          </a:p>
          <a:p xmlns:a="http://schemas.openxmlformats.org/drawingml/2006/main">
            <a:pPr algn="ctr">
              <a:buNone/>
            </a:pPr>
            <a:r>
              <a:rPr sz="2100">
                <a:solidFill>
                  <a:srgbClr val="FFFFFF"/>
                </a:solidFill>
                <a:latin typeface="Georgia"/>
                <a:ea typeface="Georgia"/>
                <a:cs typeface="Georgia"/>
              </a:rPr>
              <a:t>Thus all Israel brought up the ark of the covenant of the LORD with shouting, and with sound of the cornet, and with trumpets, and with cymbals, making a noise with psalteries and harps.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15:29  |  1 Chronicles 15:29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耶和華的約櫃進了大衛城的時候，掃羅的女兒米甲從窗戶裏觀看，見大衛王踴躍跳舞，心裏就輕視他。</a:t>
            </a:r>
          </a:p>
          <a:p xmlns:a="http://schemas.openxmlformats.org/drawingml/2006/main">
            <a:pPr algn="ctr">
              <a:buNone/>
            </a:pPr>
            <a:r>
              <a:rPr sz="2100">
                <a:solidFill>
                  <a:srgbClr val="FFFFFF"/>
                </a:solidFill>
                <a:latin typeface="Georgia"/>
                <a:ea typeface="Georgia"/>
                <a:cs typeface="Georgia"/>
              </a:rPr>
              <a:t>And it came to pass, as the ark of the covenant of the LORD came to the city of David, that Michal the daughter of Saul looking out at a window saw king David dancing and playing: and she despised him in her heart.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2026-08-30T04:39:06.5430000Z</dcterms:created>
  <dcterms:modified xsi:type="dcterms:W3CDTF">2026-08-30T04:39:06.5430000Z</dcterms:modified>
</coreProperties>
</file>