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0e17a3eb1149d0" /><Relationship Type="http://schemas.openxmlformats.org/officeDocument/2006/relationships/extended-properties" Target="/docProps/app.xml" Id="Rdb4dbb4e04bc499a" /><Relationship Type="http://schemas.openxmlformats.org/officeDocument/2006/relationships/officeDocument" Target="/ppt/presentation.xml" Id="R480c8318bb1945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b9a40847d947a5"/>
  </p:sldMasterIdLst>
  <p:notesMasterIdLst>
    <p:notesMasterId xmlns:r="http://schemas.openxmlformats.org/officeDocument/2006/relationships" r:id="Rc3bb6435d9f84d94"/>
  </p:notesMasterIdLst>
  <p:sldIdLst>
    <p:sldId xmlns:r="http://schemas.openxmlformats.org/officeDocument/2006/relationships" id="256" r:id="R0ea27621beef42dd"/>
    <p:sldId xmlns:r="http://schemas.openxmlformats.org/officeDocument/2006/relationships" id="257" r:id="R5320cec4eae84c42"/>
    <p:sldId xmlns:r="http://schemas.openxmlformats.org/officeDocument/2006/relationships" id="258" r:id="R2e986b29f1ff4db5"/>
    <p:sldId xmlns:r="http://schemas.openxmlformats.org/officeDocument/2006/relationships" id="259" r:id="R9023734ee610474d"/>
    <p:sldId xmlns:r="http://schemas.openxmlformats.org/officeDocument/2006/relationships" id="260" r:id="Rd08812d7850844a0"/>
    <p:sldId xmlns:r="http://schemas.openxmlformats.org/officeDocument/2006/relationships" id="261" r:id="Rafa7ee27db664fe5"/>
    <p:sldId xmlns:r="http://schemas.openxmlformats.org/officeDocument/2006/relationships" id="262" r:id="Re130764c514d49c1"/>
    <p:sldId xmlns:r="http://schemas.openxmlformats.org/officeDocument/2006/relationships" id="263" r:id="R22889294465f4030"/>
    <p:sldId xmlns:r="http://schemas.openxmlformats.org/officeDocument/2006/relationships" id="264" r:id="R5fa8b2d85a7d4a90"/>
    <p:sldId xmlns:r="http://schemas.openxmlformats.org/officeDocument/2006/relationships" id="265" r:id="Rf06d6230c3fd493e"/>
    <p:sldId xmlns:r="http://schemas.openxmlformats.org/officeDocument/2006/relationships" id="266" r:id="R5f1f97f8ef5045e4"/>
    <p:sldId xmlns:r="http://schemas.openxmlformats.org/officeDocument/2006/relationships" id="267" r:id="Rfcdac906f9f94bd8"/>
    <p:sldId xmlns:r="http://schemas.openxmlformats.org/officeDocument/2006/relationships" id="268" r:id="R7e536c896bc54eb4"/>
    <p:sldId xmlns:r="http://schemas.openxmlformats.org/officeDocument/2006/relationships" id="269" r:id="R2aa06c9fc7404fcd"/>
    <p:sldId xmlns:r="http://schemas.openxmlformats.org/officeDocument/2006/relationships" id="270" r:id="R32ad4e11ae4a4399"/>
    <p:sldId xmlns:r="http://schemas.openxmlformats.org/officeDocument/2006/relationships" id="271" r:id="Ra7358a71bbef4cc3"/>
    <p:sldId xmlns:r="http://schemas.openxmlformats.org/officeDocument/2006/relationships" id="272" r:id="R8cf9f3b501014dc7"/>
    <p:sldId xmlns:r="http://schemas.openxmlformats.org/officeDocument/2006/relationships" id="273" r:id="Ra1d5d038d1924798"/>
    <p:sldId xmlns:r="http://schemas.openxmlformats.org/officeDocument/2006/relationships" id="274" r:id="R4c404ff38e05412d"/>
    <p:sldId xmlns:r="http://schemas.openxmlformats.org/officeDocument/2006/relationships" id="275" r:id="R11e2f49e10e44932"/>
    <p:sldId xmlns:r="http://schemas.openxmlformats.org/officeDocument/2006/relationships" id="276" r:id="R80870141df9b4d86"/>
    <p:sldId xmlns:r="http://schemas.openxmlformats.org/officeDocument/2006/relationships" id="277" r:id="R84325ab9e8a54416"/>
    <p:sldId xmlns:r="http://schemas.openxmlformats.org/officeDocument/2006/relationships" id="278" r:id="R4d9fd025cc604509"/>
    <p:sldId xmlns:r="http://schemas.openxmlformats.org/officeDocument/2006/relationships" id="279" r:id="Rb06c207ee4ca4d08"/>
    <p:sldId xmlns:r="http://schemas.openxmlformats.org/officeDocument/2006/relationships" id="280" r:id="R9c06a6a33bf84650"/>
    <p:sldId xmlns:r="http://schemas.openxmlformats.org/officeDocument/2006/relationships" id="281" r:id="R1752bcee03eb42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19a45bd4ba417a" /><Relationship Type="http://schemas.openxmlformats.org/officeDocument/2006/relationships/slideMaster" Target="/ppt/slideMasters/slideMaster1.xml" Id="R6fb9a40847d947a5" /><Relationship Type="http://schemas.openxmlformats.org/officeDocument/2006/relationships/notesMaster" Target="/ppt/notesMasters/notesMaster1.xml" Id="Rc3bb6435d9f84d94" /><Relationship Type="http://schemas.openxmlformats.org/officeDocument/2006/relationships/presProps" Target="/ppt/presProps.xml" Id="Re7f91b35baf74733" /><Relationship Type="http://schemas.openxmlformats.org/officeDocument/2006/relationships/tableStyles" Target="/ppt/tableStyles.xml" Id="R999836d7d8ad4c14" /><Relationship Type="http://schemas.openxmlformats.org/officeDocument/2006/relationships/slide" Target="/ppt/slides/slide1.xml" Id="R0ea27621beef42dd" /><Relationship Type="http://schemas.openxmlformats.org/officeDocument/2006/relationships/slide" Target="/ppt/slides/slide2.xml" Id="R5320cec4eae84c42" /><Relationship Type="http://schemas.openxmlformats.org/officeDocument/2006/relationships/slide" Target="/ppt/slides/slide3.xml" Id="R2e986b29f1ff4db5" /><Relationship Type="http://schemas.openxmlformats.org/officeDocument/2006/relationships/slide" Target="/ppt/slides/slide4.xml" Id="R9023734ee610474d" /><Relationship Type="http://schemas.openxmlformats.org/officeDocument/2006/relationships/slide" Target="/ppt/slides/slide5.xml" Id="Rd08812d7850844a0" /><Relationship Type="http://schemas.openxmlformats.org/officeDocument/2006/relationships/slide" Target="/ppt/slides/slide6.xml" Id="Rafa7ee27db664fe5" /><Relationship Type="http://schemas.openxmlformats.org/officeDocument/2006/relationships/slide" Target="/ppt/slides/slide7.xml" Id="Re130764c514d49c1" /><Relationship Type="http://schemas.openxmlformats.org/officeDocument/2006/relationships/slide" Target="/ppt/slides/slide8.xml" Id="R22889294465f4030" /><Relationship Type="http://schemas.openxmlformats.org/officeDocument/2006/relationships/slide" Target="/ppt/slides/slide9.xml" Id="R5fa8b2d85a7d4a90" /><Relationship Type="http://schemas.openxmlformats.org/officeDocument/2006/relationships/slide" Target="/ppt/slides/slide10.xml" Id="Rf06d6230c3fd493e" /><Relationship Type="http://schemas.openxmlformats.org/officeDocument/2006/relationships/slide" Target="/ppt/slides/slide11.xml" Id="R5f1f97f8ef5045e4" /><Relationship Type="http://schemas.openxmlformats.org/officeDocument/2006/relationships/slide" Target="/ppt/slides/slide12.xml" Id="Rfcdac906f9f94bd8" /><Relationship Type="http://schemas.openxmlformats.org/officeDocument/2006/relationships/slide" Target="/ppt/slides/slide13.xml" Id="R7e536c896bc54eb4" /><Relationship Type="http://schemas.openxmlformats.org/officeDocument/2006/relationships/slide" Target="/ppt/slides/slide14.xml" Id="R2aa06c9fc7404fcd" /><Relationship Type="http://schemas.openxmlformats.org/officeDocument/2006/relationships/slide" Target="/ppt/slides/slide15.xml" Id="R32ad4e11ae4a4399" /><Relationship Type="http://schemas.openxmlformats.org/officeDocument/2006/relationships/slide" Target="/ppt/slides/slide16.xml" Id="Ra7358a71bbef4cc3" /><Relationship Type="http://schemas.openxmlformats.org/officeDocument/2006/relationships/slide" Target="/ppt/slides/slide17.xml" Id="R8cf9f3b501014dc7" /><Relationship Type="http://schemas.openxmlformats.org/officeDocument/2006/relationships/slide" Target="/ppt/slides/slide18.xml" Id="Ra1d5d038d1924798" /><Relationship Type="http://schemas.openxmlformats.org/officeDocument/2006/relationships/slide" Target="/ppt/slides/slide19.xml" Id="R4c404ff38e05412d" /><Relationship Type="http://schemas.openxmlformats.org/officeDocument/2006/relationships/slide" Target="/ppt/slides/slide20.xml" Id="R11e2f49e10e44932" /><Relationship Type="http://schemas.openxmlformats.org/officeDocument/2006/relationships/slide" Target="/ppt/slides/slide21.xml" Id="R80870141df9b4d86" /><Relationship Type="http://schemas.openxmlformats.org/officeDocument/2006/relationships/slide" Target="/ppt/slides/slide22.xml" Id="R84325ab9e8a54416" /><Relationship Type="http://schemas.openxmlformats.org/officeDocument/2006/relationships/slide" Target="/ppt/slides/slide23.xml" Id="R4d9fd025cc604509" /><Relationship Type="http://schemas.openxmlformats.org/officeDocument/2006/relationships/slide" Target="/ppt/slides/slide24.xml" Id="Rb06c207ee4ca4d08" /><Relationship Type="http://schemas.openxmlformats.org/officeDocument/2006/relationships/slide" Target="/ppt/slides/slide25.xml" Id="R9c06a6a33bf84650" /><Relationship Type="http://schemas.openxmlformats.org/officeDocument/2006/relationships/slide" Target="/ppt/slides/slide26.xml" Id="R1752bcee03eb42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d81ebc2ad449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699a1d59bf418f" /><Relationship Type="http://schemas.openxmlformats.org/officeDocument/2006/relationships/notesMaster" Target="/ppt/notesMasters/notesMaster1.xml" Id="R410df2c9556d43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4fb1314a8d4e92" /><Relationship Type="http://schemas.openxmlformats.org/officeDocument/2006/relationships/notesMaster" Target="/ppt/notesMasters/notesMaster1.xml" Id="R9dab65dbfebb45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a3e4f895af4271" /><Relationship Type="http://schemas.openxmlformats.org/officeDocument/2006/relationships/notesMaster" Target="/ppt/notesMasters/notesMaster1.xml" Id="Rc8ebac259f5449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6b4b11f16d4348" /><Relationship Type="http://schemas.openxmlformats.org/officeDocument/2006/relationships/notesMaster" Target="/ppt/notesMasters/notesMaster1.xml" Id="R1562a681fc4145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be4d3b1bf64178" /><Relationship Type="http://schemas.openxmlformats.org/officeDocument/2006/relationships/notesMaster" Target="/ppt/notesMasters/notesMaster1.xml" Id="R3c27aaf38afa44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945011bf5f4cbe" /><Relationship Type="http://schemas.openxmlformats.org/officeDocument/2006/relationships/notesMaster" Target="/ppt/notesMasters/notesMaster1.xml" Id="R47d202d8644a4f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cde0ef008c49e6" /><Relationship Type="http://schemas.openxmlformats.org/officeDocument/2006/relationships/notesMaster" Target="/ppt/notesMasters/notesMaster1.xml" Id="Re169ea9db35447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ddd3b6a6df44f7" /><Relationship Type="http://schemas.openxmlformats.org/officeDocument/2006/relationships/notesMaster" Target="/ppt/notesMasters/notesMaster1.xml" Id="R5a21742aa56a46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40c525ce3742e6" /><Relationship Type="http://schemas.openxmlformats.org/officeDocument/2006/relationships/notesMaster" Target="/ppt/notesMasters/notesMaster1.xml" Id="R31b01d20c6a24f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972dcf2a24248b8" /><Relationship Type="http://schemas.openxmlformats.org/officeDocument/2006/relationships/notesMaster" Target="/ppt/notesMasters/notesMaster1.xml" Id="R321b93cce5f049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a3a4ab29d6b4a88" /><Relationship Type="http://schemas.openxmlformats.org/officeDocument/2006/relationships/notesMaster" Target="/ppt/notesMasters/notesMaster1.xml" Id="Re02acf7a551446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f3a00d1db04454" /><Relationship Type="http://schemas.openxmlformats.org/officeDocument/2006/relationships/notesMaster" Target="/ppt/notesMasters/notesMaster1.xml" Id="R5821fbe58fc14a6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d4662bed245453d" /><Relationship Type="http://schemas.openxmlformats.org/officeDocument/2006/relationships/notesMaster" Target="/ppt/notesMasters/notesMaster1.xml" Id="R6b223f74d7084e2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870cf0c507422f" /><Relationship Type="http://schemas.openxmlformats.org/officeDocument/2006/relationships/notesMaster" Target="/ppt/notesMasters/notesMaster1.xml" Id="R0654433a0b82486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e284b34dd446f9" /><Relationship Type="http://schemas.openxmlformats.org/officeDocument/2006/relationships/notesMaster" Target="/ppt/notesMasters/notesMaster1.xml" Id="Ra94ea4343ce242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f1b74a343be4d15" /><Relationship Type="http://schemas.openxmlformats.org/officeDocument/2006/relationships/notesMaster" Target="/ppt/notesMasters/notesMaster1.xml" Id="R798d3c3c8fe54f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39ce35d399e480b" /><Relationship Type="http://schemas.openxmlformats.org/officeDocument/2006/relationships/notesMaster" Target="/ppt/notesMasters/notesMaster1.xml" Id="Rf564d7e149184ab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f12e5ac87894c4b" /><Relationship Type="http://schemas.openxmlformats.org/officeDocument/2006/relationships/notesMaster" Target="/ppt/notesMasters/notesMaster1.xml" Id="R4f3b4f139d24455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e2845ba0c754e1d" /><Relationship Type="http://schemas.openxmlformats.org/officeDocument/2006/relationships/notesMaster" Target="/ppt/notesMasters/notesMaster1.xml" Id="Rb2a6bd6b35524a4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e6f454aea104826" /><Relationship Type="http://schemas.openxmlformats.org/officeDocument/2006/relationships/notesMaster" Target="/ppt/notesMasters/notesMaster1.xml" Id="R51b17862b7934fc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24efce15bac4438" /><Relationship Type="http://schemas.openxmlformats.org/officeDocument/2006/relationships/notesMaster" Target="/ppt/notesMasters/notesMaster1.xml" Id="R693597ce4179420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c53137cdfb84ea5" /><Relationship Type="http://schemas.openxmlformats.org/officeDocument/2006/relationships/notesMaster" Target="/ppt/notesMasters/notesMaster1.xml" Id="Raf931e15ac34452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84065b4f66e4159" /><Relationship Type="http://schemas.openxmlformats.org/officeDocument/2006/relationships/notesMaster" Target="/ppt/notesMasters/notesMaster1.xml" Id="R972d8187ef3a42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c994eecf1b44d1f" /><Relationship Type="http://schemas.openxmlformats.org/officeDocument/2006/relationships/notesMaster" Target="/ppt/notesMasters/notesMaster1.xml" Id="R8119ce0fe52b441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1fe1892fd824085" /><Relationship Type="http://schemas.openxmlformats.org/officeDocument/2006/relationships/notesMaster" Target="/ppt/notesMasters/notesMaster1.xml" Id="Ra9a9344968a44fa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29ea2ea4091472b" /><Relationship Type="http://schemas.openxmlformats.org/officeDocument/2006/relationships/notesMaster" Target="/ppt/notesMasters/notesMaster1.xml" Id="R2092f3940b3a42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0a661b72c43e8" /><Relationship Type="http://schemas.openxmlformats.org/officeDocument/2006/relationships/image" Target="/ppt/media/image.png" Id="R4f9c9cbc1d4c48b1" /><Relationship Type="http://schemas.openxmlformats.org/officeDocument/2006/relationships/image" Target="/ppt/media/image2.png" Id="R2e28fd94d9774a83" /><Relationship Type="http://schemas.openxmlformats.org/officeDocument/2006/relationships/image" Target="/ppt/media/image.jpeg" Id="R1a02eaf2eec14b7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d7ae95f64745c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f9c9cbc1d4c48b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e28fd94d9774a8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2eaf2eec14b7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34d3b3e61e4850" /><Relationship Type="http://schemas.openxmlformats.org/officeDocument/2006/relationships/slideLayout" Target="/ppt/slideLayouts/slideLayout1.xml" Id="Ra05bdc17d39e4f4b" /><Relationship Type="http://schemas.openxmlformats.org/officeDocument/2006/relationships/slideLayout" Target="/ppt/slideLayouts/slideLayout2.xml" Id="R6650d1f270a848b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5bdc17d39e4f4b"/>
    <p:sldLayoutId xmlns:r="http://schemas.openxmlformats.org/officeDocument/2006/relationships" id="2147483650" r:id="R6650d1f270a848b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6ebcc883594946" /><Relationship Type="http://schemas.openxmlformats.org/officeDocument/2006/relationships/notesSlide" Target="/ppt/notesSlides/notesSlide1.xml" Id="R58f073431ade49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d9fd5f6dbf4261" /><Relationship Type="http://schemas.openxmlformats.org/officeDocument/2006/relationships/notesSlide" Target="/ppt/notesSlides/notesSlide2.xml" Id="R455084b7ce1845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34149ed0bd419b" /><Relationship Type="http://schemas.openxmlformats.org/officeDocument/2006/relationships/notesSlide" Target="/ppt/notesSlides/notesSlide3.xml" Id="R3d4a30cc120b43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7b189c3c4f422a" /><Relationship Type="http://schemas.openxmlformats.org/officeDocument/2006/relationships/notesSlide" Target="/ppt/notesSlides/notesSlide4.xml" Id="R2bff7701b41d43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9f108f34844ccc" /><Relationship Type="http://schemas.openxmlformats.org/officeDocument/2006/relationships/notesSlide" Target="/ppt/notesSlides/notesSlide5.xml" Id="R0e8c24dd202344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e52287a4f5481f" /><Relationship Type="http://schemas.openxmlformats.org/officeDocument/2006/relationships/notesSlide" Target="/ppt/notesSlides/notesSlide6.xml" Id="Rbbf4e223861c46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b9b5b1865f4c9f" /><Relationship Type="http://schemas.openxmlformats.org/officeDocument/2006/relationships/notesSlide" Target="/ppt/notesSlides/notesSlide7.xml" Id="R96fd4ab9ef3e4f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33cee059244d2a" /><Relationship Type="http://schemas.openxmlformats.org/officeDocument/2006/relationships/notesSlide" Target="/ppt/notesSlides/notesSlide8.xml" Id="Rbdb99739d3a845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95b814d8764168" /><Relationship Type="http://schemas.openxmlformats.org/officeDocument/2006/relationships/notesSlide" Target="/ppt/notesSlides/notesSlide9.xml" Id="Rce712d9ef22b4d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7de7afc0ab4389" /><Relationship Type="http://schemas.openxmlformats.org/officeDocument/2006/relationships/notesSlide" Target="/ppt/notesSlides/notesSlide10.xml" Id="Rb48df695d57442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c9d72579f849e3" /><Relationship Type="http://schemas.openxmlformats.org/officeDocument/2006/relationships/notesSlide" Target="/ppt/notesSlides/notesSlide11.xml" Id="R9cb10e16a9ce4ef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824bb940a9443b" /><Relationship Type="http://schemas.openxmlformats.org/officeDocument/2006/relationships/notesSlide" Target="/ppt/notesSlides/notesSlide12.xml" Id="Rfb13e16fdb6340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770b0a9bd441a3" /><Relationship Type="http://schemas.openxmlformats.org/officeDocument/2006/relationships/notesSlide" Target="/ppt/notesSlides/notesSlide13.xml" Id="R0d88c38c66df45d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4f3f17836b49d5" /><Relationship Type="http://schemas.openxmlformats.org/officeDocument/2006/relationships/notesSlide" Target="/ppt/notesSlides/notesSlide14.xml" Id="Rd18660c93f2d4ff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848b66c2d1497a" /><Relationship Type="http://schemas.openxmlformats.org/officeDocument/2006/relationships/notesSlide" Target="/ppt/notesSlides/notesSlide15.xml" Id="R609aea4d4280485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e5baa4399841c5" /><Relationship Type="http://schemas.openxmlformats.org/officeDocument/2006/relationships/notesSlide" Target="/ppt/notesSlides/notesSlide16.xml" Id="R7a1c2a2a5de24d8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09a92ae87b4b83" /><Relationship Type="http://schemas.openxmlformats.org/officeDocument/2006/relationships/notesSlide" Target="/ppt/notesSlides/notesSlide17.xml" Id="R7ea892e62fb14e0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3f422742054f67" /><Relationship Type="http://schemas.openxmlformats.org/officeDocument/2006/relationships/notesSlide" Target="/ppt/notesSlides/notesSlide18.xml" Id="Reb3bd1d01062428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f5bdaf47ac484d" /><Relationship Type="http://schemas.openxmlformats.org/officeDocument/2006/relationships/notesSlide" Target="/ppt/notesSlides/notesSlide19.xml" Id="Rf0979543d37b43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a87fed501840d8" /><Relationship Type="http://schemas.openxmlformats.org/officeDocument/2006/relationships/notesSlide" Target="/ppt/notesSlides/notesSlide20.xml" Id="R314a27c71c82422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ec52e7cd394f70" /><Relationship Type="http://schemas.openxmlformats.org/officeDocument/2006/relationships/notesSlide" Target="/ppt/notesSlides/notesSlide21.xml" Id="Rc5d5053a229343d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36aac77df04a7e" /><Relationship Type="http://schemas.openxmlformats.org/officeDocument/2006/relationships/notesSlide" Target="/ppt/notesSlides/notesSlide22.xml" Id="Rcc53bccdf2fa4a7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a329b26ffd48ba" /><Relationship Type="http://schemas.openxmlformats.org/officeDocument/2006/relationships/notesSlide" Target="/ppt/notesSlides/notesSlide23.xml" Id="Rae1709bf1f8241a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c34f43035c4d4e" /><Relationship Type="http://schemas.openxmlformats.org/officeDocument/2006/relationships/notesSlide" Target="/ppt/notesSlides/notesSlide24.xml" Id="R8de86332fbb945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1ae153f0b549c4" /><Relationship Type="http://schemas.openxmlformats.org/officeDocument/2006/relationships/notesSlide" Target="/ppt/notesSlides/notesSlide25.xml" Id="R4ff2c0ad998b4ca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dde0a85158478e" /><Relationship Type="http://schemas.openxmlformats.org/officeDocument/2006/relationships/notesSlide" Target="/ppt/notesSlides/notesSlide26.xml" Id="R8fe409413a584e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  |  Job 24:1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全能者既定期[罰惡]， 為何不使認識他的人看見那日子呢？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Why, seeing times are not hidden from the Almighty, do they that know him not see his days?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  |  Job 24:2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有人挪移地界， 搶奪群畜而牧養。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Some remove the landmarks; they violently take away flocks, and feed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24:3  |  Job 24:3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他們拉去孤兒的驢， 強取寡婦的牛為當頭。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drive away the ass of the fatherless, they take the widow’s ox for a pledge.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24:4  |  Job 24:4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他們使窮人離開正道； 世上的貧民盡都隱藏。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turn the needy out of the way: the poor of the earth hide themselves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24:5  |  Job 24:5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這些貧窮人如同野驢出到曠野，殷勤尋找食物； 他們[靠着]野地給兒女糊口，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as wild asses in the desert, go they forth to their work; rising betimes for a prey: the wilderness yieldeth food for them and for their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24:6  |  Job 24:6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收割[別人]田間的禾稼， 摘取惡人餘剩的葡萄，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reap every one his corn in the field: and they gather the vintage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24:7  |  Job 24:7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終夜赤身無衣， 天氣寒冷毫無遮蓋，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cause the naked to lodge without clothing, that they have no covering in the cold.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24:8  |  Job 24:8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在山上被大雨淋濕， 因沒有避身之處就挨近磐石。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wet with the showers of the mountains, and embrace the rock for want of a shelter.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24:9  |  Job 24:9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又有人從母懷中搶奪孤兒， 強取窮人的[衣服]為當頭，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pluck the fatherless from the breast, and take a pledge of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24:10  |  Job 24:10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使人赤身無衣，到處流行， 且因飢餓扛抬禾捆，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cause him to go naked without clothing, and they take away the sheaf from the hungry;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24:11  |  Job 24:11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在那些人的圍牆內造油，醡酒， 自己還口渴。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make oil within their walls, and tread their winepresses, and suffer thirst.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24:12  |  Job 24:12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在多民的城內有人唉哼， 受傷的人哀號； 神卻不理會[那惡人]的愚妄。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Men groan from out of the city, and the soul of the wounded crieth out: yet God layeth not folly 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24:13  |  Job 24:13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又有人背棄光明， 不認識光明的道， 不住在光明的路上。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of those that rebel against the light; they know not the ways thereof, nor abide in the paths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24:14  |  Job 24:14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殺人的黎明起來， 殺害困苦窮乏人， 夜間又作盜賊。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murderer rising with the light killeth the poor and needy, and in the night is as a thief.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24:15  |  Job 24:15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姦夫等候黃昏， 說：必無眼能見我， 就把臉蒙蔽。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 also of the adulterer waiteth for the twilight, saying, No eye shall see me: and disguiseth his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24:16  |  Job 24:16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盜賊黑夜挖窟窿； 白日躲藏， 並不認識光明。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dark they dig through houses, which they had marked for themselves in the daytime: they know not the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24:17  |  Job 24:17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他們看早晨如幽暗， 因為他們曉得幽暗的驚駭。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morning is to them even as the shadow of death: if one know them, they are in the terrors of the shadow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24:18  |  Job 24:18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[這些惡人猶如浮萍]快快[飄去]。 他們所得的分在世上被咒詛； 他們不得再走葡萄園的路。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swift as the waters; their portion is cursed in the earth: he beholdeth not the way of the vineyards.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24:19  |  Job 24:19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乾旱炎熱消沒雪水； 陰間也如此[消沒]犯罪之輩。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Drought and heat consume the snow waters: so doth the grave those which have sinned.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24:20  |  Job 24:20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懷他的母要忘記他； 蟲子要吃他，覺得甘甜； 他不再被人記念。 不義[的人]必如樹折斷。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womb shall forget him; the worm shall feed sweetly on him; he shall be no more remembered; and wickedness shall be broken as a tree.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24:21  |  Job 24:21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他惡待不懷孕不生養的婦人， 不善待寡婦。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evil entreateth the barren that beareth not: and doeth not good to the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24:22  |  Job 24:22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然而神用能力保全有勢力的人； 那性命難保的人仍然興起。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draweth also the mighty with his power: he riseth up, and no man is sure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24:23  |  Job 24:23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神使他們安穩，他們就有所倚靠； 神的眼目也看顧他們的道路。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it be given him to be in safety, whereon he resteth; yet his eyes are upon their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24:24  |  Job 24:24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他們被高舉，不過片時就沒有了； 他們降為卑，被除滅，與眾人一樣， 又如穀穗被割。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exalted for a little while, but are gone and brought low; they are taken out of the way as all other, and cut off as the tops of the ears of corn.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24:25  |  Job 24:25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若不是這樣，誰能證實我是說謊的， 將我的言語駁為虛空呢？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it be not so now, who will make me a liar, and make my speech nothing worth?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2026-08-30T04:24:49.1630000Z</dcterms:created>
  <dcterms:modified xsi:type="dcterms:W3CDTF">2026-08-30T04:24:49.1630000Z</dcterms:modified>
</coreProperties>
</file>