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fa960cfaf794e92" /><Relationship Type="http://schemas.openxmlformats.org/officeDocument/2006/relationships/extended-properties" Target="/docProps/app.xml" Id="R12007401a31a4e78" /><Relationship Type="http://schemas.openxmlformats.org/officeDocument/2006/relationships/officeDocument" Target="/ppt/presentation.xml" Id="R3a6f6c0031264990" /></Relationships>
</file>

<file path=ppt/presentation.xml><?xml version="1.0" encoding="utf-8"?>
<p:presentation xmlns:p="http://schemas.openxmlformats.org/presentationml/2006/main">
  <p:sldMasterIdLst>
    <p:sldMasterId xmlns:r="http://schemas.openxmlformats.org/officeDocument/2006/relationships" id="2147483648" r:id="R507609c0e76f4d74"/>
  </p:sldMasterIdLst>
  <p:notesMasterIdLst>
    <p:notesMasterId xmlns:r="http://schemas.openxmlformats.org/officeDocument/2006/relationships" r:id="R2d18a520fecb49c2"/>
  </p:notesMasterIdLst>
  <p:sldIdLst>
    <p:sldId xmlns:r="http://schemas.openxmlformats.org/officeDocument/2006/relationships" id="256" r:id="Rf2f4bc429e164127"/>
    <p:sldId xmlns:r="http://schemas.openxmlformats.org/officeDocument/2006/relationships" id="257" r:id="R0f37f45f628946a5"/>
    <p:sldId xmlns:r="http://schemas.openxmlformats.org/officeDocument/2006/relationships" id="258" r:id="Re9b6f0fa6011450c"/>
    <p:sldId xmlns:r="http://schemas.openxmlformats.org/officeDocument/2006/relationships" id="259" r:id="Rd884d4fb05384d4c"/>
    <p:sldId xmlns:r="http://schemas.openxmlformats.org/officeDocument/2006/relationships" id="260" r:id="R8bfcadea944e4a86"/>
    <p:sldId xmlns:r="http://schemas.openxmlformats.org/officeDocument/2006/relationships" id="261" r:id="R61b68c7df44b4c82"/>
    <p:sldId xmlns:r="http://schemas.openxmlformats.org/officeDocument/2006/relationships" id="262" r:id="Rb228d4d52c164da4"/>
    <p:sldId xmlns:r="http://schemas.openxmlformats.org/officeDocument/2006/relationships" id="263" r:id="R7a2cf547a9454f97"/>
    <p:sldId xmlns:r="http://schemas.openxmlformats.org/officeDocument/2006/relationships" id="264" r:id="R0b081a5ba5954168"/>
    <p:sldId xmlns:r="http://schemas.openxmlformats.org/officeDocument/2006/relationships" id="265" r:id="R82da91014b6746eb"/>
    <p:sldId xmlns:r="http://schemas.openxmlformats.org/officeDocument/2006/relationships" id="266" r:id="R346d5d9aa8384658"/>
    <p:sldId xmlns:r="http://schemas.openxmlformats.org/officeDocument/2006/relationships" id="267" r:id="R7ef7e3c06e4f4ba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0f4bd1a3cee43a9" /><Relationship Type="http://schemas.openxmlformats.org/officeDocument/2006/relationships/slideMaster" Target="/ppt/slideMasters/slideMaster1.xml" Id="R507609c0e76f4d74" /><Relationship Type="http://schemas.openxmlformats.org/officeDocument/2006/relationships/notesMaster" Target="/ppt/notesMasters/notesMaster1.xml" Id="R2d18a520fecb49c2" /><Relationship Type="http://schemas.openxmlformats.org/officeDocument/2006/relationships/presProps" Target="/ppt/presProps.xml" Id="Re9154e231c6e4e9e" /><Relationship Type="http://schemas.openxmlformats.org/officeDocument/2006/relationships/tableStyles" Target="/ppt/tableStyles.xml" Id="R77be28d6fbfb493c" /><Relationship Type="http://schemas.openxmlformats.org/officeDocument/2006/relationships/slide" Target="/ppt/slides/slide1.xml" Id="Rf2f4bc429e164127" /><Relationship Type="http://schemas.openxmlformats.org/officeDocument/2006/relationships/slide" Target="/ppt/slides/slide2.xml" Id="R0f37f45f628946a5" /><Relationship Type="http://schemas.openxmlformats.org/officeDocument/2006/relationships/slide" Target="/ppt/slides/slide3.xml" Id="Re9b6f0fa6011450c" /><Relationship Type="http://schemas.openxmlformats.org/officeDocument/2006/relationships/slide" Target="/ppt/slides/slide4.xml" Id="Rd884d4fb05384d4c" /><Relationship Type="http://schemas.openxmlformats.org/officeDocument/2006/relationships/slide" Target="/ppt/slides/slide5.xml" Id="R8bfcadea944e4a86" /><Relationship Type="http://schemas.openxmlformats.org/officeDocument/2006/relationships/slide" Target="/ppt/slides/slide6.xml" Id="R61b68c7df44b4c82" /><Relationship Type="http://schemas.openxmlformats.org/officeDocument/2006/relationships/slide" Target="/ppt/slides/slide7.xml" Id="Rb228d4d52c164da4" /><Relationship Type="http://schemas.openxmlformats.org/officeDocument/2006/relationships/slide" Target="/ppt/slides/slide8.xml" Id="R7a2cf547a9454f97" /><Relationship Type="http://schemas.openxmlformats.org/officeDocument/2006/relationships/slide" Target="/ppt/slides/slide9.xml" Id="R0b081a5ba5954168" /><Relationship Type="http://schemas.openxmlformats.org/officeDocument/2006/relationships/slide" Target="/ppt/slides/slide10.xml" Id="R82da91014b6746eb" /><Relationship Type="http://schemas.openxmlformats.org/officeDocument/2006/relationships/slide" Target="/ppt/slides/slide11.xml" Id="R346d5d9aa8384658" /><Relationship Type="http://schemas.openxmlformats.org/officeDocument/2006/relationships/slide" Target="/ppt/slides/slide12.xml" Id="R7ef7e3c06e4f4ba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c5e259f1fde49d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b179229b1d24986" /><Relationship Type="http://schemas.openxmlformats.org/officeDocument/2006/relationships/notesMaster" Target="/ppt/notesMasters/notesMaster1.xml" Id="R8f92c69a59bc4120" /></Relationships>
</file>

<file path=ppt/notesSlides/_rels/notesSlide2.xml.rels>&#65279;<?xml version="1.0" encoding="utf-8"?><Relationships xmlns="http://schemas.openxmlformats.org/package/2006/relationships"><Relationship Type="http://schemas.openxmlformats.org/officeDocument/2006/relationships/slide" Target="/ppt/slides/slide2.xml" Id="R3e986e571c784c60" /><Relationship Type="http://schemas.openxmlformats.org/officeDocument/2006/relationships/notesMaster" Target="/ppt/notesMasters/notesMaster1.xml" Id="R46765028860d479c" /></Relationships>
</file>

<file path=ppt/notesSlides/_rels/notesSlide3.xml.rels>&#65279;<?xml version="1.0" encoding="utf-8"?><Relationships xmlns="http://schemas.openxmlformats.org/package/2006/relationships"><Relationship Type="http://schemas.openxmlformats.org/officeDocument/2006/relationships/slide" Target="/ppt/slides/slide3.xml" Id="R67432e7a0d7a4cb5" /><Relationship Type="http://schemas.openxmlformats.org/officeDocument/2006/relationships/notesMaster" Target="/ppt/notesMasters/notesMaster1.xml" Id="R3ebc0dd416404d2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f49bd37d7714918" /><Relationship Type="http://schemas.openxmlformats.org/officeDocument/2006/relationships/notesMaster" Target="/ppt/notesMasters/notesMaster1.xml" Id="R43a4b68901204723" /></Relationships>
</file>

<file path=ppt/notesSlides/_rels/notesSlide5.xml.rels>&#65279;<?xml version="1.0" encoding="utf-8"?><Relationships xmlns="http://schemas.openxmlformats.org/package/2006/relationships"><Relationship Type="http://schemas.openxmlformats.org/officeDocument/2006/relationships/slide" Target="/ppt/slides/slide5.xml" Id="R6d95fab02d7f402f" /><Relationship Type="http://schemas.openxmlformats.org/officeDocument/2006/relationships/notesMaster" Target="/ppt/notesMasters/notesMaster1.xml" Id="Rbee64364825047dd" /></Relationships>
</file>

<file path=ppt/notesSlides/_rels/notesSlide6.xml.rels>&#65279;<?xml version="1.0" encoding="utf-8"?><Relationships xmlns="http://schemas.openxmlformats.org/package/2006/relationships"><Relationship Type="http://schemas.openxmlformats.org/officeDocument/2006/relationships/slide" Target="/ppt/slides/slide6.xml" Id="R31ead309d68a42ad" /><Relationship Type="http://schemas.openxmlformats.org/officeDocument/2006/relationships/notesMaster" Target="/ppt/notesMasters/notesMaster1.xml" Id="Rc5091b7af05845e6" /></Relationships>
</file>

<file path=ppt/notesSlides/_rels/notesSlide7.xml.rels>&#65279;<?xml version="1.0" encoding="utf-8"?><Relationships xmlns="http://schemas.openxmlformats.org/package/2006/relationships"><Relationship Type="http://schemas.openxmlformats.org/officeDocument/2006/relationships/slide" Target="/ppt/slides/slide7.xml" Id="R566026f9438d42c2" /><Relationship Type="http://schemas.openxmlformats.org/officeDocument/2006/relationships/notesMaster" Target="/ppt/notesMasters/notesMaster1.xml" Id="R66d352d48dda4760" /></Relationships>
</file>

<file path=ppt/notesSlides/_rels/notesSlide8.xml.rels>&#65279;<?xml version="1.0" encoding="utf-8"?><Relationships xmlns="http://schemas.openxmlformats.org/package/2006/relationships"><Relationship Type="http://schemas.openxmlformats.org/officeDocument/2006/relationships/slide" Target="/ppt/slides/slide8.xml" Id="Read536a7fa2a4012" /><Relationship Type="http://schemas.openxmlformats.org/officeDocument/2006/relationships/notesMaster" Target="/ppt/notesMasters/notesMaster1.xml" Id="R54a678d240c24f95" /></Relationships>
</file>

<file path=ppt/notesSlides/_rels/notesSlide9.xml.rels>&#65279;<?xml version="1.0" encoding="utf-8"?><Relationships xmlns="http://schemas.openxmlformats.org/package/2006/relationships"><Relationship Type="http://schemas.openxmlformats.org/officeDocument/2006/relationships/slide" Target="/ppt/slides/slide9.xml" Id="R1564ed58556f411a" /><Relationship Type="http://schemas.openxmlformats.org/officeDocument/2006/relationships/notesMaster" Target="/ppt/notesMasters/notesMaster1.xml" Id="R69b512eaa0694ce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953a70ba4e942a4" /><Relationship Type="http://schemas.openxmlformats.org/officeDocument/2006/relationships/notesMaster" Target="/ppt/notesMasters/notesMaster1.xml" Id="Rf56ad85a8724485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eea0cc7a5d440d" /><Relationship Type="http://schemas.openxmlformats.org/officeDocument/2006/relationships/notesMaster" Target="/ppt/notesMasters/notesMaster1.xml" Id="Rcbecb70ccd70484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2ef6dc560f444a6" /><Relationship Type="http://schemas.openxmlformats.org/officeDocument/2006/relationships/notesMaster" Target="/ppt/notesMasters/notesMaster1.xml" Id="Rba8f33edf425400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582c5a180d54033" /><Relationship Type="http://schemas.openxmlformats.org/officeDocument/2006/relationships/image" Target="/ppt/media/image.png" Id="R9b72bc0dc83f4474" /><Relationship Type="http://schemas.openxmlformats.org/officeDocument/2006/relationships/image" Target="/ppt/media/image2.png" Id="R0dc3e5bdbd7f4085" /><Relationship Type="http://schemas.openxmlformats.org/officeDocument/2006/relationships/image" Target="/ppt/media/image.jpeg" Id="R1aeb21e6ccad491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db48fd81f3c4d4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b72bc0dc83f447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dc3e5bdbd7f408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aeb21e6ccad491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e077826b41a4cfb" /><Relationship Type="http://schemas.openxmlformats.org/officeDocument/2006/relationships/slideLayout" Target="/ppt/slideLayouts/slideLayout1.xml" Id="Rfe63317670f64223" /><Relationship Type="http://schemas.openxmlformats.org/officeDocument/2006/relationships/slideLayout" Target="/ppt/slideLayouts/slideLayout2.xml" Id="R551295072953432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63317670f64223"/>
    <p:sldLayoutId xmlns:r="http://schemas.openxmlformats.org/officeDocument/2006/relationships" id="2147483650" r:id="R551295072953432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cd7cb478c9549f3" /><Relationship Type="http://schemas.openxmlformats.org/officeDocument/2006/relationships/notesSlide" Target="/ppt/notesSlides/notesSlide1.xml" Id="R09a6c908c600447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16c019c572e4d48" /><Relationship Type="http://schemas.openxmlformats.org/officeDocument/2006/relationships/notesSlide" Target="/ppt/notesSlides/notesSlide2.xml" Id="R5c342a0576844e7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145dcc723bc4d79" /><Relationship Type="http://schemas.openxmlformats.org/officeDocument/2006/relationships/notesSlide" Target="/ppt/notesSlides/notesSlide3.xml" Id="Rb60c0265003b46d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2e0866aec2a4933" /><Relationship Type="http://schemas.openxmlformats.org/officeDocument/2006/relationships/notesSlide" Target="/ppt/notesSlides/notesSlide4.xml" Id="Re89d7110ec784e0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f44950fe9ee4dc1" /><Relationship Type="http://schemas.openxmlformats.org/officeDocument/2006/relationships/notesSlide" Target="/ppt/notesSlides/notesSlide5.xml" Id="Ra02f03633e5643b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1ab433408cb4bfc" /><Relationship Type="http://schemas.openxmlformats.org/officeDocument/2006/relationships/notesSlide" Target="/ppt/notesSlides/notesSlide6.xml" Id="R15fb2b379df141d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dba2f8b1c7141ad" /><Relationship Type="http://schemas.openxmlformats.org/officeDocument/2006/relationships/notesSlide" Target="/ppt/notesSlides/notesSlide7.xml" Id="Ra6b8668b646f437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b2c433489fb43b3" /><Relationship Type="http://schemas.openxmlformats.org/officeDocument/2006/relationships/notesSlide" Target="/ppt/notesSlides/notesSlide8.xml" Id="R792d12880fda499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2c132328f364f81" /><Relationship Type="http://schemas.openxmlformats.org/officeDocument/2006/relationships/notesSlide" Target="/ppt/notesSlides/notesSlide9.xml" Id="Rb7a8bb2635594a6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94469b638d646e3" /><Relationship Type="http://schemas.openxmlformats.org/officeDocument/2006/relationships/notesSlide" Target="/ppt/notesSlides/notesSlide10.xml" Id="Rc0a22e396cdd4d1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d57839588ee44c7" /><Relationship Type="http://schemas.openxmlformats.org/officeDocument/2006/relationships/notesSlide" Target="/ppt/notesSlides/notesSlide11.xml" Id="Re2cb04c284994f1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b7a19662d42462e" /><Relationship Type="http://schemas.openxmlformats.org/officeDocument/2006/relationships/notesSlide" Target="/ppt/notesSlides/notesSlide12.xml" Id="R6aca8a935da44e5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撒迦利亞書第5章</a:t>
            </a:r>
          </a:p>
          <a:p xmlns:a="http://schemas.openxmlformats.org/drawingml/2006/main">
            <a:pPr algn="ctr">
              <a:buNone/>
            </a:pPr>
            <a:r>
              <a:rPr sz="2000">
                <a:solidFill>
                  <a:srgbClr val="FFFFFF"/>
                </a:solidFill>
                <a:latin typeface="Georgia"/>
                <a:ea typeface="Georgia"/>
                <a:cs typeface="Georgia"/>
              </a:rPr>
              <a:t>Zechariah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5:1  |  Zechariah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我又舉目觀看，見有一飛行的書卷。</a:t>
            </a:r>
          </a:p>
          <a:p xmlns:a="http://schemas.openxmlformats.org/drawingml/2006/main">
            <a:pPr algn="ctr">
              <a:buNone/>
            </a:pPr>
            <a:r>
              <a:rPr sz="2800">
                <a:solidFill>
                  <a:srgbClr val="FFFFFF"/>
                </a:solidFill>
                <a:latin typeface="Georgia"/>
                <a:ea typeface="Georgia"/>
                <a:cs typeface="Georgia"/>
              </a:rPr>
              <a:t>Then I turned, and lifted up mine eyes, and looked, and behold a flying roll.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5:2  |  Zechariah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他問我說：「你看見甚麼？」我回答說：「我看見一飛行的書卷，長二十肘，寬十肘。」</a:t>
            </a:r>
          </a:p>
          <a:p xmlns:a="http://schemas.openxmlformats.org/drawingml/2006/main">
            <a:pPr algn="ctr">
              <a:buNone/>
            </a:pPr>
            <a:r>
              <a:rPr sz="2100">
                <a:solidFill>
                  <a:srgbClr val="FFFFFF"/>
                </a:solidFill>
                <a:latin typeface="Georgia"/>
                <a:ea typeface="Georgia"/>
                <a:cs typeface="Georgia"/>
              </a:rPr>
              <a:t>And he said unto me, What seest thou? And I answered, I see a flying roll; the length thereof is twenty cubits, and the breadth thereof ten cubits.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5:3  |  Zechariah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他對我說：「這是發出行在遍地上的咒詛。凡偷竊的必按卷上這面的話除滅；凡起[假]誓的必按卷上那面的話除滅。</a:t>
            </a:r>
          </a:p>
          <a:p xmlns:a="http://schemas.openxmlformats.org/drawingml/2006/main">
            <a:pPr algn="ctr">
              <a:buNone/>
            </a:pPr>
            <a:r>
              <a:rPr sz="1800">
                <a:solidFill>
                  <a:srgbClr val="FFFFFF"/>
                </a:solidFill>
                <a:latin typeface="Georgia"/>
                <a:ea typeface="Georgia"/>
                <a:cs typeface="Georgia"/>
              </a:rPr>
              <a:t>Then said he unto me, This is the curse that goeth forth over the face of the whole earth: for every one that stealeth shall be cut off as on this side according to it; and every one that sweareth shall be cut off as on that side according to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5:4  |  Zechariah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萬軍之耶和華說：我必使這書卷出去，進入偷竊人的家和指我名起假誓人的家，必常在他家裏，連房屋帶木石都毀滅了。」</a:t>
            </a:r>
          </a:p>
          <a:p xmlns:a="http://schemas.openxmlformats.org/drawingml/2006/main">
            <a:pPr algn="ctr">
              <a:buNone/>
            </a:pPr>
            <a:r>
              <a:rPr sz="1800">
                <a:solidFill>
                  <a:srgbClr val="FFFFFF"/>
                </a:solidFill>
                <a:latin typeface="Georgia"/>
                <a:ea typeface="Georgia"/>
                <a:cs typeface="Georgia"/>
              </a:rPr>
              <a:t>I will bring it forth, saith the LORD of hosts, and it shall enter into the house of the thief, and into the house of him that sweareth falsely by my name: and it shall remain in the midst of his house, and shall consume it with the timber thereof and the stones thereof.</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5:5  |  Zechariah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與我說話的天使出來，對我說：「你要舉目觀看，見所出來的是甚麼？」</a:t>
            </a:r>
          </a:p>
          <a:p xmlns:a="http://schemas.openxmlformats.org/drawingml/2006/main">
            <a:pPr algn="ctr">
              <a:buNone/>
            </a:pPr>
            <a:r>
              <a:rPr sz="2400">
                <a:solidFill>
                  <a:srgbClr val="FFFFFF"/>
                </a:solidFill>
                <a:latin typeface="Georgia"/>
                <a:ea typeface="Georgia"/>
                <a:cs typeface="Georgia"/>
              </a:rPr>
              <a:t>Then the angel that talked with me went forth, and said unto me, Lift up now thine eyes, and see what is this that goeth forth.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5:6  |  Zechariah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我說：「這是甚麼呢？」他說：「這出來的是量器。」他又說：「這是惡人在遍地的形狀。」</a:t>
            </a:r>
          </a:p>
          <a:p xmlns:a="http://schemas.openxmlformats.org/drawingml/2006/main">
            <a:pPr algn="ctr">
              <a:buNone/>
            </a:pPr>
            <a:r>
              <a:rPr sz="2400">
                <a:solidFill>
                  <a:srgbClr val="FFFFFF"/>
                </a:solidFill>
                <a:latin typeface="Georgia"/>
                <a:ea typeface="Georgia"/>
                <a:cs typeface="Georgia"/>
              </a:rPr>
              <a:t>And I said, What is it? And he said, This is an ephah that goeth forth. He said moreover, This is their resemblance through all the earth.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5:7  |  Zechariah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（我見有一片圓鉛被舉起來。）這坐在量器中的是個婦人。</a:t>
            </a:r>
          </a:p>
          <a:p xmlns:a="http://schemas.openxmlformats.org/drawingml/2006/main">
            <a:pPr algn="ctr">
              <a:buNone/>
            </a:pPr>
            <a:r>
              <a:rPr sz="2400">
                <a:solidFill>
                  <a:srgbClr val="FFFFFF"/>
                </a:solidFill>
                <a:latin typeface="Georgia"/>
                <a:ea typeface="Georgia"/>
                <a:cs typeface="Georgia"/>
              </a:rPr>
              <a:t>And, behold, there was lifted up a talent of lead: and this is a woman that sitteth in the midst of the ephah.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5:8  |  Zechariah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天使說：「這是罪惡。」他就把婦人扔在量器中，將那片圓鉛扔在量器的口上。</a:t>
            </a:r>
          </a:p>
          <a:p xmlns:a="http://schemas.openxmlformats.org/drawingml/2006/main">
            <a:pPr algn="ctr">
              <a:buNone/>
            </a:pPr>
            <a:r>
              <a:rPr sz="2400">
                <a:solidFill>
                  <a:srgbClr val="FFFFFF"/>
                </a:solidFill>
                <a:latin typeface="Georgia"/>
                <a:ea typeface="Georgia"/>
                <a:cs typeface="Georgia"/>
              </a:rPr>
              <a:t>And he said, This is wickedness. And he cast it into the midst of the ephah; and he cast the weight of lead upon the mouth thereof.</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5:9  |  Zechariah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我又舉目觀看，見有兩個婦人出來，在她們翅膀中有風，[飛得甚快]，翅膀如同鸛鳥的翅膀。她們將量器抬起來，懸在天地中間。</a:t>
            </a:r>
          </a:p>
          <a:p xmlns:a="http://schemas.openxmlformats.org/drawingml/2006/main">
            <a:pPr algn="ctr">
              <a:buNone/>
            </a:pPr>
            <a:r>
              <a:rPr sz="2100">
                <a:solidFill>
                  <a:srgbClr val="FFFFFF"/>
                </a:solidFill>
                <a:latin typeface="Georgia"/>
                <a:ea typeface="Georgia"/>
                <a:cs typeface="Georgia"/>
              </a:rPr>
              <a:t>Then lifted I up mine eyes, and looked, and, behold, there came out two women, and the wind was in their wings; for they had wings like the wings of a stork: and they lifted up the ephah between the earth and the heaven.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5:10  |  Zechariah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我問與我說話的天使說：「她們要將量器抬到哪裏去呢？」</a:t>
            </a:r>
          </a:p>
          <a:p xmlns:a="http://schemas.openxmlformats.org/drawingml/2006/main">
            <a:pPr algn="ctr">
              <a:buNone/>
            </a:pPr>
            <a:r>
              <a:rPr sz="2800">
                <a:solidFill>
                  <a:srgbClr val="FFFFFF"/>
                </a:solidFill>
                <a:latin typeface="Georgia"/>
                <a:ea typeface="Georgia"/>
                <a:cs typeface="Georgia"/>
              </a:rPr>
              <a:t>Then said I to the angel that talked with me, Whither do these bear the ephah?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5:11  |  Zechariah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他對我說：「要往示拿地去，為它蓋造房屋；等房屋齊備，就把它安置在自己的地方。」</a:t>
            </a:r>
          </a:p>
          <a:p xmlns:a="http://schemas.openxmlformats.org/drawingml/2006/main">
            <a:pPr algn="ctr">
              <a:buNone/>
            </a:pPr>
            <a:r>
              <a:rPr sz="2400">
                <a:solidFill>
                  <a:srgbClr val="FFFFFF"/>
                </a:solidFill>
                <a:latin typeface="Georgia"/>
                <a:ea typeface="Georgia"/>
                <a:cs typeface="Georgia"/>
              </a:rPr>
              <a:t>And he said unto me, To build it an house in the land of Shinar: and it shall be established, and set there upon her own base.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2026-08-30T04:21:04.3980000Z</dcterms:created>
  <dcterms:modified xsi:type="dcterms:W3CDTF">2026-08-30T04:21:04.3980000Z</dcterms:modified>
</coreProperties>
</file>