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ab7c10172f447e7" /><Relationship Type="http://schemas.openxmlformats.org/officeDocument/2006/relationships/extended-properties" Target="/docProps/app.xml" Id="R112df154a2cf4046" /><Relationship Type="http://schemas.openxmlformats.org/officeDocument/2006/relationships/officeDocument" Target="/ppt/presentation.xml" Id="Rf67332cc0f1d4af6" /></Relationships>
</file>

<file path=ppt/presentation.xml><?xml version="1.0" encoding="utf-8"?>
<p:presentation xmlns:p="http://schemas.openxmlformats.org/presentationml/2006/main">
  <p:sldMasterIdLst>
    <p:sldMasterId xmlns:r="http://schemas.openxmlformats.org/officeDocument/2006/relationships" id="2147483648" r:id="R7c5c0870aec244db"/>
  </p:sldMasterIdLst>
  <p:notesMasterIdLst>
    <p:notesMasterId xmlns:r="http://schemas.openxmlformats.org/officeDocument/2006/relationships" r:id="R88c08b29c5444af0"/>
  </p:notesMasterIdLst>
  <p:sldIdLst>
    <p:sldId xmlns:r="http://schemas.openxmlformats.org/officeDocument/2006/relationships" id="256" r:id="R2c887e5d70034d3d"/>
    <p:sldId xmlns:r="http://schemas.openxmlformats.org/officeDocument/2006/relationships" id="257" r:id="R4fa1d764854b4995"/>
    <p:sldId xmlns:r="http://schemas.openxmlformats.org/officeDocument/2006/relationships" id="258" r:id="R00148cf120544d32"/>
    <p:sldId xmlns:r="http://schemas.openxmlformats.org/officeDocument/2006/relationships" id="259" r:id="R76bb7e00e6de4ae1"/>
    <p:sldId xmlns:r="http://schemas.openxmlformats.org/officeDocument/2006/relationships" id="260" r:id="Rbb12d408f6144198"/>
    <p:sldId xmlns:r="http://schemas.openxmlformats.org/officeDocument/2006/relationships" id="261" r:id="R36271d2a3bf04a42"/>
    <p:sldId xmlns:r="http://schemas.openxmlformats.org/officeDocument/2006/relationships" id="262" r:id="Ra9faedb208e04fd2"/>
    <p:sldId xmlns:r="http://schemas.openxmlformats.org/officeDocument/2006/relationships" id="263" r:id="Re40347aac35b45e0"/>
    <p:sldId xmlns:r="http://schemas.openxmlformats.org/officeDocument/2006/relationships" id="264" r:id="Rffeb8ac76e674acd"/>
    <p:sldId xmlns:r="http://schemas.openxmlformats.org/officeDocument/2006/relationships" id="265" r:id="Rab02eda61e9444bc"/>
    <p:sldId xmlns:r="http://schemas.openxmlformats.org/officeDocument/2006/relationships" id="266" r:id="R772e50be2ec64c47"/>
    <p:sldId xmlns:r="http://schemas.openxmlformats.org/officeDocument/2006/relationships" id="267" r:id="Rfd7d288daa954fbf"/>
    <p:sldId xmlns:r="http://schemas.openxmlformats.org/officeDocument/2006/relationships" id="268" r:id="R275a5d0a19834ab0"/>
    <p:sldId xmlns:r="http://schemas.openxmlformats.org/officeDocument/2006/relationships" id="269" r:id="Ree0a4185b8594320"/>
    <p:sldId xmlns:r="http://schemas.openxmlformats.org/officeDocument/2006/relationships" id="270" r:id="R4c1aa792bf754c90"/>
    <p:sldId xmlns:r="http://schemas.openxmlformats.org/officeDocument/2006/relationships" id="271" r:id="R5665e7ac879d4822"/>
    <p:sldId xmlns:r="http://schemas.openxmlformats.org/officeDocument/2006/relationships" id="272" r:id="R779f937d936a4373"/>
    <p:sldId xmlns:r="http://schemas.openxmlformats.org/officeDocument/2006/relationships" id="273" r:id="R99062aae065240d6"/>
    <p:sldId xmlns:r="http://schemas.openxmlformats.org/officeDocument/2006/relationships" id="274" r:id="Rd3a73fbe7dca4cf3"/>
    <p:sldId xmlns:r="http://schemas.openxmlformats.org/officeDocument/2006/relationships" id="275" r:id="Rbd1db38783ab4a2d"/>
    <p:sldId xmlns:r="http://schemas.openxmlformats.org/officeDocument/2006/relationships" id="276" r:id="Rdbd3a34ce679471b"/>
    <p:sldId xmlns:r="http://schemas.openxmlformats.org/officeDocument/2006/relationships" id="277" r:id="Re820fb96b1cb4a90"/>
    <p:sldId xmlns:r="http://schemas.openxmlformats.org/officeDocument/2006/relationships" id="278" r:id="Rd1e4fd6d25a24559"/>
    <p:sldId xmlns:r="http://schemas.openxmlformats.org/officeDocument/2006/relationships" id="279" r:id="R4602854cd6764724"/>
    <p:sldId xmlns:r="http://schemas.openxmlformats.org/officeDocument/2006/relationships" id="280" r:id="R8a361d96298e4469"/>
    <p:sldId xmlns:r="http://schemas.openxmlformats.org/officeDocument/2006/relationships" id="281" r:id="R2e9e45333e324152"/>
    <p:sldId xmlns:r="http://schemas.openxmlformats.org/officeDocument/2006/relationships" id="282" r:id="R1e750d3033ff4caf"/>
    <p:sldId xmlns:r="http://schemas.openxmlformats.org/officeDocument/2006/relationships" id="283" r:id="R3fde6beaa4b54729"/>
    <p:sldId xmlns:r="http://schemas.openxmlformats.org/officeDocument/2006/relationships" id="284" r:id="R918ebc31be0b43e8"/>
    <p:sldId xmlns:r="http://schemas.openxmlformats.org/officeDocument/2006/relationships" id="285" r:id="Rda32433158744e7a"/>
    <p:sldId xmlns:r="http://schemas.openxmlformats.org/officeDocument/2006/relationships" id="286" r:id="R256f97e478f9424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80f3ea9cc74ca9" /><Relationship Type="http://schemas.openxmlformats.org/officeDocument/2006/relationships/slideMaster" Target="/ppt/slideMasters/slideMaster1.xml" Id="R7c5c0870aec244db" /><Relationship Type="http://schemas.openxmlformats.org/officeDocument/2006/relationships/notesMaster" Target="/ppt/notesMasters/notesMaster1.xml" Id="R88c08b29c5444af0" /><Relationship Type="http://schemas.openxmlformats.org/officeDocument/2006/relationships/presProps" Target="/ppt/presProps.xml" Id="R602075f5eba84e86" /><Relationship Type="http://schemas.openxmlformats.org/officeDocument/2006/relationships/tableStyles" Target="/ppt/tableStyles.xml" Id="R891f1a2090cf4757" /><Relationship Type="http://schemas.openxmlformats.org/officeDocument/2006/relationships/slide" Target="/ppt/slides/slide1.xml" Id="R2c887e5d70034d3d" /><Relationship Type="http://schemas.openxmlformats.org/officeDocument/2006/relationships/slide" Target="/ppt/slides/slide2.xml" Id="R4fa1d764854b4995" /><Relationship Type="http://schemas.openxmlformats.org/officeDocument/2006/relationships/slide" Target="/ppt/slides/slide3.xml" Id="R00148cf120544d32" /><Relationship Type="http://schemas.openxmlformats.org/officeDocument/2006/relationships/slide" Target="/ppt/slides/slide4.xml" Id="R76bb7e00e6de4ae1" /><Relationship Type="http://schemas.openxmlformats.org/officeDocument/2006/relationships/slide" Target="/ppt/slides/slide5.xml" Id="Rbb12d408f6144198" /><Relationship Type="http://schemas.openxmlformats.org/officeDocument/2006/relationships/slide" Target="/ppt/slides/slide6.xml" Id="R36271d2a3bf04a42" /><Relationship Type="http://schemas.openxmlformats.org/officeDocument/2006/relationships/slide" Target="/ppt/slides/slide7.xml" Id="Ra9faedb208e04fd2" /><Relationship Type="http://schemas.openxmlformats.org/officeDocument/2006/relationships/slide" Target="/ppt/slides/slide8.xml" Id="Re40347aac35b45e0" /><Relationship Type="http://schemas.openxmlformats.org/officeDocument/2006/relationships/slide" Target="/ppt/slides/slide9.xml" Id="Rffeb8ac76e674acd" /><Relationship Type="http://schemas.openxmlformats.org/officeDocument/2006/relationships/slide" Target="/ppt/slides/slide10.xml" Id="Rab02eda61e9444bc" /><Relationship Type="http://schemas.openxmlformats.org/officeDocument/2006/relationships/slide" Target="/ppt/slides/slide11.xml" Id="R772e50be2ec64c47" /><Relationship Type="http://schemas.openxmlformats.org/officeDocument/2006/relationships/slide" Target="/ppt/slides/slide12.xml" Id="Rfd7d288daa954fbf" /><Relationship Type="http://schemas.openxmlformats.org/officeDocument/2006/relationships/slide" Target="/ppt/slides/slide13.xml" Id="R275a5d0a19834ab0" /><Relationship Type="http://schemas.openxmlformats.org/officeDocument/2006/relationships/slide" Target="/ppt/slides/slide14.xml" Id="Ree0a4185b8594320" /><Relationship Type="http://schemas.openxmlformats.org/officeDocument/2006/relationships/slide" Target="/ppt/slides/slide15.xml" Id="R4c1aa792bf754c90" /><Relationship Type="http://schemas.openxmlformats.org/officeDocument/2006/relationships/slide" Target="/ppt/slides/slide16.xml" Id="R5665e7ac879d4822" /><Relationship Type="http://schemas.openxmlformats.org/officeDocument/2006/relationships/slide" Target="/ppt/slides/slide17.xml" Id="R779f937d936a4373" /><Relationship Type="http://schemas.openxmlformats.org/officeDocument/2006/relationships/slide" Target="/ppt/slides/slide18.xml" Id="R99062aae065240d6" /><Relationship Type="http://schemas.openxmlformats.org/officeDocument/2006/relationships/slide" Target="/ppt/slides/slide19.xml" Id="Rd3a73fbe7dca4cf3" /><Relationship Type="http://schemas.openxmlformats.org/officeDocument/2006/relationships/slide" Target="/ppt/slides/slide20.xml" Id="Rbd1db38783ab4a2d" /><Relationship Type="http://schemas.openxmlformats.org/officeDocument/2006/relationships/slide" Target="/ppt/slides/slide21.xml" Id="Rdbd3a34ce679471b" /><Relationship Type="http://schemas.openxmlformats.org/officeDocument/2006/relationships/slide" Target="/ppt/slides/slide22.xml" Id="Re820fb96b1cb4a90" /><Relationship Type="http://schemas.openxmlformats.org/officeDocument/2006/relationships/slide" Target="/ppt/slides/slide23.xml" Id="Rd1e4fd6d25a24559" /><Relationship Type="http://schemas.openxmlformats.org/officeDocument/2006/relationships/slide" Target="/ppt/slides/slide24.xml" Id="R4602854cd6764724" /><Relationship Type="http://schemas.openxmlformats.org/officeDocument/2006/relationships/slide" Target="/ppt/slides/slide25.xml" Id="R8a361d96298e4469" /><Relationship Type="http://schemas.openxmlformats.org/officeDocument/2006/relationships/slide" Target="/ppt/slides/slide26.xml" Id="R2e9e45333e324152" /><Relationship Type="http://schemas.openxmlformats.org/officeDocument/2006/relationships/slide" Target="/ppt/slides/slide27.xml" Id="R1e750d3033ff4caf" /><Relationship Type="http://schemas.openxmlformats.org/officeDocument/2006/relationships/slide" Target="/ppt/slides/slide28.xml" Id="R3fde6beaa4b54729" /><Relationship Type="http://schemas.openxmlformats.org/officeDocument/2006/relationships/slide" Target="/ppt/slides/slide29.xml" Id="R918ebc31be0b43e8" /><Relationship Type="http://schemas.openxmlformats.org/officeDocument/2006/relationships/slide" Target="/ppt/slides/slide30.xml" Id="Rda32433158744e7a" /><Relationship Type="http://schemas.openxmlformats.org/officeDocument/2006/relationships/slide" Target="/ppt/slides/slide31.xml" Id="R256f97e478f942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6afd9bc77c49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c50a4235b04ac9" /><Relationship Type="http://schemas.openxmlformats.org/officeDocument/2006/relationships/notesMaster" Target="/ppt/notesMasters/notesMaster1.xml" Id="Rbf525eb6971e478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ac3643d6384583" /><Relationship Type="http://schemas.openxmlformats.org/officeDocument/2006/relationships/notesMaster" Target="/ppt/notesMasters/notesMaster1.xml" Id="Rab2e8f697aec4f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7daade2084b45b3" /><Relationship Type="http://schemas.openxmlformats.org/officeDocument/2006/relationships/notesMaster" Target="/ppt/notesMasters/notesMaster1.xml" Id="R118cb7be01f44b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90c83b21b454607" /><Relationship Type="http://schemas.openxmlformats.org/officeDocument/2006/relationships/notesMaster" Target="/ppt/notesMasters/notesMaster1.xml" Id="R8f5396fb09c44d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e9fe0c8c3cb4f3e" /><Relationship Type="http://schemas.openxmlformats.org/officeDocument/2006/relationships/notesMaster" Target="/ppt/notesMasters/notesMaster1.xml" Id="R3ea73d847803404f"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d0044121304968" /><Relationship Type="http://schemas.openxmlformats.org/officeDocument/2006/relationships/notesMaster" Target="/ppt/notesMasters/notesMaster1.xml" Id="R02cbffc66e6e4b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2d0e62373a5449e" /><Relationship Type="http://schemas.openxmlformats.org/officeDocument/2006/relationships/notesMaster" Target="/ppt/notesMasters/notesMaster1.xml" Id="R193475696b5947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0ba27b306d4f86" /><Relationship Type="http://schemas.openxmlformats.org/officeDocument/2006/relationships/notesMaster" Target="/ppt/notesMasters/notesMaster1.xml" Id="R605e830dc86141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e574c3c242641f5" /><Relationship Type="http://schemas.openxmlformats.org/officeDocument/2006/relationships/notesMaster" Target="/ppt/notesMasters/notesMaster1.xml" Id="Rf30245e5c97d491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5f7c1ed544c4212" /><Relationship Type="http://schemas.openxmlformats.org/officeDocument/2006/relationships/notesMaster" Target="/ppt/notesMasters/notesMaster1.xml" Id="Rd6d67f0f1dd548c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bcbc59fb3ae4965" /><Relationship Type="http://schemas.openxmlformats.org/officeDocument/2006/relationships/notesMaster" Target="/ppt/notesMasters/notesMaster1.xml" Id="R607e9d27037846d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a830d5cedc44d8" /><Relationship Type="http://schemas.openxmlformats.org/officeDocument/2006/relationships/notesMaster" Target="/ppt/notesMasters/notesMaster1.xml" Id="R556c783df605479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de105f74f143d0" /><Relationship Type="http://schemas.openxmlformats.org/officeDocument/2006/relationships/notesMaster" Target="/ppt/notesMasters/notesMaster1.xml" Id="R5269b81e4e33403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0f8fa25fdf4456" /><Relationship Type="http://schemas.openxmlformats.org/officeDocument/2006/relationships/notesMaster" Target="/ppt/notesMasters/notesMaster1.xml" Id="R45280b3702e443e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6ab09c6e619447e" /><Relationship Type="http://schemas.openxmlformats.org/officeDocument/2006/relationships/notesMaster" Target="/ppt/notesMasters/notesMaster1.xml" Id="R0c50d5d8e86642d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6ded6bfdc284a1f" /><Relationship Type="http://schemas.openxmlformats.org/officeDocument/2006/relationships/notesMaster" Target="/ppt/notesMasters/notesMaster1.xml" Id="R8460ee6c87664fb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6fdd7de5884caf" /><Relationship Type="http://schemas.openxmlformats.org/officeDocument/2006/relationships/notesMaster" Target="/ppt/notesMasters/notesMaster1.xml" Id="R0249bc26824346e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004213905c4641" /><Relationship Type="http://schemas.openxmlformats.org/officeDocument/2006/relationships/notesMaster" Target="/ppt/notesMasters/notesMaster1.xml" Id="R403160ae351f428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1441b5bcef64ccf" /><Relationship Type="http://schemas.openxmlformats.org/officeDocument/2006/relationships/notesMaster" Target="/ppt/notesMasters/notesMaster1.xml" Id="R15d12ccbfe9b449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df836d5aaa24814" /><Relationship Type="http://schemas.openxmlformats.org/officeDocument/2006/relationships/notesMaster" Target="/ppt/notesMasters/notesMaster1.xml" Id="R9ddc6071073a4f5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40c4764606d4d11" /><Relationship Type="http://schemas.openxmlformats.org/officeDocument/2006/relationships/notesMaster" Target="/ppt/notesMasters/notesMaster1.xml" Id="Ra284d73756a14b0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42ba01254e7438b" /><Relationship Type="http://schemas.openxmlformats.org/officeDocument/2006/relationships/notesMaster" Target="/ppt/notesMasters/notesMaster1.xml" Id="Rbb56809ce96448f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0c697c3a70c4f8b" /><Relationship Type="http://schemas.openxmlformats.org/officeDocument/2006/relationships/notesMaster" Target="/ppt/notesMasters/notesMaster1.xml" Id="R779a59d1b2964c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010db5b32a14c93" /><Relationship Type="http://schemas.openxmlformats.org/officeDocument/2006/relationships/notesMaster" Target="/ppt/notesMasters/notesMaster1.xml" Id="Rf0534035b4b5428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b14673b5b6546c1" /><Relationship Type="http://schemas.openxmlformats.org/officeDocument/2006/relationships/notesMaster" Target="/ppt/notesMasters/notesMaster1.xml" Id="R32e82d23ac7d477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37c91cb76804bd1" /><Relationship Type="http://schemas.openxmlformats.org/officeDocument/2006/relationships/notesMaster" Target="/ppt/notesMasters/notesMaster1.xml" Id="R5371540815e04ee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de2df6f8245420d" /><Relationship Type="http://schemas.openxmlformats.org/officeDocument/2006/relationships/notesMaster" Target="/ppt/notesMasters/notesMaster1.xml" Id="R7c6fa101b11a4be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7d4caf13474217" /><Relationship Type="http://schemas.openxmlformats.org/officeDocument/2006/relationships/notesMaster" Target="/ppt/notesMasters/notesMaster1.xml" Id="Rc057b1f6ff084c1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91ded71c7d741ec" /><Relationship Type="http://schemas.openxmlformats.org/officeDocument/2006/relationships/notesMaster" Target="/ppt/notesMasters/notesMaster1.xml" Id="R06df0c6417cb43a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2447fe58024d51" /><Relationship Type="http://schemas.openxmlformats.org/officeDocument/2006/relationships/notesMaster" Target="/ppt/notesMasters/notesMaster1.xml" Id="R164b84ef3c8d4e1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6aaed9dfb3246b1" /><Relationship Type="http://schemas.openxmlformats.org/officeDocument/2006/relationships/notesMaster" Target="/ppt/notesMasters/notesMaster1.xml" Id="R38756bd5b04f4d4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69bef3587844aed" /><Relationship Type="http://schemas.openxmlformats.org/officeDocument/2006/relationships/image" Target="/ppt/media/image.png" Id="Rc387bb60dd054639" /><Relationship Type="http://schemas.openxmlformats.org/officeDocument/2006/relationships/image" Target="/ppt/media/image2.png" Id="Rdd9fcc86058f46c6" /><Relationship Type="http://schemas.openxmlformats.org/officeDocument/2006/relationships/image" Target="/ppt/media/image.jpeg" Id="Rcca3224c37bd4a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70123fac563453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387bb60dd0546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d9fcc86058f46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a3224c37bd4a1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eeb3954f214595" /><Relationship Type="http://schemas.openxmlformats.org/officeDocument/2006/relationships/slideLayout" Target="/ppt/slideLayouts/slideLayout1.xml" Id="R1bc952d1370f4c02" /><Relationship Type="http://schemas.openxmlformats.org/officeDocument/2006/relationships/slideLayout" Target="/ppt/slideLayouts/slideLayout2.xml" Id="R5598a8a698b14e1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bc952d1370f4c02"/>
    <p:sldLayoutId xmlns:r="http://schemas.openxmlformats.org/officeDocument/2006/relationships" id="2147483650" r:id="R5598a8a698b14e1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e5f26ea54d04d59" /><Relationship Type="http://schemas.openxmlformats.org/officeDocument/2006/relationships/notesSlide" Target="/ppt/notesSlides/notesSlide1.xml" Id="R005972dd972244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7dd8fe01c941b4" /><Relationship Type="http://schemas.openxmlformats.org/officeDocument/2006/relationships/notesSlide" Target="/ppt/notesSlides/notesSlide2.xml" Id="R3adccc5fcae648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b598a14ccb14797" /><Relationship Type="http://schemas.openxmlformats.org/officeDocument/2006/relationships/notesSlide" Target="/ppt/notesSlides/notesSlide3.xml" Id="R14ea7ddfc08148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1865e9535cd4636" /><Relationship Type="http://schemas.openxmlformats.org/officeDocument/2006/relationships/notesSlide" Target="/ppt/notesSlides/notesSlide4.xml" Id="Ra6f1e90e7baf4d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83da5e34f5a4bf7" /><Relationship Type="http://schemas.openxmlformats.org/officeDocument/2006/relationships/notesSlide" Target="/ppt/notesSlides/notesSlide5.xml" Id="R15b2459c789147b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4070bc66ab141fe" /><Relationship Type="http://schemas.openxmlformats.org/officeDocument/2006/relationships/notesSlide" Target="/ppt/notesSlides/notesSlide6.xml" Id="Rfca75074b7044b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97b65688854f9d" /><Relationship Type="http://schemas.openxmlformats.org/officeDocument/2006/relationships/notesSlide" Target="/ppt/notesSlides/notesSlide7.xml" Id="R54f15f9b47a04d5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71ad28775f44926" /><Relationship Type="http://schemas.openxmlformats.org/officeDocument/2006/relationships/notesSlide" Target="/ppt/notesSlides/notesSlide8.xml" Id="R42d8ab1f4d1a4ff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5e7d393fa64380" /><Relationship Type="http://schemas.openxmlformats.org/officeDocument/2006/relationships/notesSlide" Target="/ppt/notesSlides/notesSlide9.xml" Id="R0ba4e0b94d0e4a4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6b1991ff3ac436a" /><Relationship Type="http://schemas.openxmlformats.org/officeDocument/2006/relationships/notesSlide" Target="/ppt/notesSlides/notesSlide10.xml" Id="R3c1f0b03a717408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d8a888276224c9f" /><Relationship Type="http://schemas.openxmlformats.org/officeDocument/2006/relationships/notesSlide" Target="/ppt/notesSlides/notesSlide11.xml" Id="R1fb01132c69f46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dcaba1807e34b0f" /><Relationship Type="http://schemas.openxmlformats.org/officeDocument/2006/relationships/notesSlide" Target="/ppt/notesSlides/notesSlide12.xml" Id="R37c507d0f4d2428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26b222f2a294565" /><Relationship Type="http://schemas.openxmlformats.org/officeDocument/2006/relationships/notesSlide" Target="/ppt/notesSlides/notesSlide13.xml" Id="R41aa60616ac04e2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247a1fd10684a30" /><Relationship Type="http://schemas.openxmlformats.org/officeDocument/2006/relationships/notesSlide" Target="/ppt/notesSlides/notesSlide14.xml" Id="Rcdf1cbf76a404f7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7be882a94cc4385" /><Relationship Type="http://schemas.openxmlformats.org/officeDocument/2006/relationships/notesSlide" Target="/ppt/notesSlides/notesSlide15.xml" Id="Rf2c34ea10bcc475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91d35e18be4174" /><Relationship Type="http://schemas.openxmlformats.org/officeDocument/2006/relationships/notesSlide" Target="/ppt/notesSlides/notesSlide16.xml" Id="Ra28dcde548de4d2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ebf9624fca34644" /><Relationship Type="http://schemas.openxmlformats.org/officeDocument/2006/relationships/notesSlide" Target="/ppt/notesSlides/notesSlide17.xml" Id="Rc76d94e3158d43a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d541fba5a004056" /><Relationship Type="http://schemas.openxmlformats.org/officeDocument/2006/relationships/notesSlide" Target="/ppt/notesSlides/notesSlide18.xml" Id="R509181dfd95946b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1ed096c822043d8" /><Relationship Type="http://schemas.openxmlformats.org/officeDocument/2006/relationships/notesSlide" Target="/ppt/notesSlides/notesSlide19.xml" Id="Re60d6ec7975c4df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6acfc945dd6482a" /><Relationship Type="http://schemas.openxmlformats.org/officeDocument/2006/relationships/notesSlide" Target="/ppt/notesSlides/notesSlide20.xml" Id="Rf2a856c4287d497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6e92b1efce44ce3" /><Relationship Type="http://schemas.openxmlformats.org/officeDocument/2006/relationships/notesSlide" Target="/ppt/notesSlides/notesSlide21.xml" Id="R2da143212d9f4d6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b4b19dc9a3e4ebd" /><Relationship Type="http://schemas.openxmlformats.org/officeDocument/2006/relationships/notesSlide" Target="/ppt/notesSlides/notesSlide22.xml" Id="Rdbd3e0006872427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062c68139c24fb3" /><Relationship Type="http://schemas.openxmlformats.org/officeDocument/2006/relationships/notesSlide" Target="/ppt/notesSlides/notesSlide23.xml" Id="R55d128a1f41949e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74810716f7d47be" /><Relationship Type="http://schemas.openxmlformats.org/officeDocument/2006/relationships/notesSlide" Target="/ppt/notesSlides/notesSlide24.xml" Id="Rd7be635893b64ad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a217f899bd84ac9" /><Relationship Type="http://schemas.openxmlformats.org/officeDocument/2006/relationships/notesSlide" Target="/ppt/notesSlides/notesSlide25.xml" Id="R1c3aee946981434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a7188bca3514be3" /><Relationship Type="http://schemas.openxmlformats.org/officeDocument/2006/relationships/notesSlide" Target="/ppt/notesSlides/notesSlide26.xml" Id="Ra735432720094be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715429aa3654df4" /><Relationship Type="http://schemas.openxmlformats.org/officeDocument/2006/relationships/notesSlide" Target="/ppt/notesSlides/notesSlide27.xml" Id="Ra53d8122f21040c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cd545ee1e2f4b4f" /><Relationship Type="http://schemas.openxmlformats.org/officeDocument/2006/relationships/notesSlide" Target="/ppt/notesSlides/notesSlide28.xml" Id="R744471adaad74fe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98b33e99a2d415d" /><Relationship Type="http://schemas.openxmlformats.org/officeDocument/2006/relationships/notesSlide" Target="/ppt/notesSlides/notesSlide29.xml" Id="Rb54abac4162b451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5a707617a7e4891" /><Relationship Type="http://schemas.openxmlformats.org/officeDocument/2006/relationships/notesSlide" Target="/ppt/notesSlides/notesSlide30.xml" Id="R2fbae48db1d7452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36a662b587249a1" /><Relationship Type="http://schemas.openxmlformats.org/officeDocument/2006/relationships/notesSlide" Target="/ppt/notesSlides/notesSlide31.xml" Id="Rfcbb80c3a6d142a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以賽亞書第5章</a:t>
            </a:r>
          </a:p>
          <a:p xmlns:a="http://schemas.openxmlformats.org/drawingml/2006/main">
            <a:pPr algn="ctr">
              <a:buNone/>
            </a:pPr>
            <a:r>
              <a:rPr sz="2000">
                <a:solidFill>
                  <a:srgbClr val="FFFFFF"/>
                </a:solidFill>
                <a:latin typeface="Georgia"/>
                <a:ea typeface="Georgia"/>
                <a:cs typeface="Georgia"/>
              </a:rPr>
              <a:t>Isaiah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  |  Isaiah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我要為我所親愛的唱歌， 是我所愛者的歌，論他葡萄園的事： 我所親愛的有葡萄園在肥美的山岡上。</a:t>
            </a:r>
          </a:p>
          <a:p xmlns:a="http://schemas.openxmlformats.org/drawingml/2006/main">
            <a:pPr algn="ctr">
              <a:buNone/>
            </a:pPr>
            <a:r>
              <a:rPr sz="2400">
                <a:solidFill>
                  <a:srgbClr val="FFFFFF"/>
                </a:solidFill>
                <a:latin typeface="Georgia"/>
                <a:ea typeface="Georgia"/>
                <a:cs typeface="Georgia"/>
              </a:rPr>
              <a:t>Now will I sing to my wellbeloved a song of my beloved touching his vineyard. My wellbeloved hath a vineyard in a very fruitful hill: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  |  Isaiah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他刨挖園子，撿去石頭， 栽種上等的葡萄樹， 在園中蓋了一座樓， 又鑿出壓酒池； 指望結[好]葡萄， 反倒結了野葡萄。</a:t>
            </a:r>
          </a:p>
          <a:p xmlns:a="http://schemas.openxmlformats.org/drawingml/2006/main">
            <a:pPr algn="ctr">
              <a:buNone/>
            </a:pPr>
            <a:r>
              <a:rPr sz="1800">
                <a:solidFill>
                  <a:srgbClr val="FFFFFF"/>
                </a:solidFill>
                <a:latin typeface="Georgia"/>
                <a:ea typeface="Georgia"/>
                <a:cs typeface="Georgia"/>
              </a:rPr>
              <a:t>And he fenced it, and gathered out the stones thereof, and planted it with the choicest vine, and built a tower in the midst of it, and also made a winepress therein: and he looked that it should bring forth grapes, and it brought forth wild grapes.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  |  Isaiah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耶路撒冷的居民和猶大人哪， 請你們現今在我與我的葡萄園中，斷定是非。</a:t>
            </a:r>
          </a:p>
          <a:p xmlns:a="http://schemas.openxmlformats.org/drawingml/2006/main">
            <a:pPr algn="ctr">
              <a:buNone/>
            </a:pPr>
            <a:r>
              <a:rPr sz="2400">
                <a:solidFill>
                  <a:srgbClr val="FFFFFF"/>
                </a:solidFill>
                <a:latin typeface="Georgia"/>
                <a:ea typeface="Georgia"/>
                <a:cs typeface="Georgia"/>
              </a:rPr>
              <a:t>And now, O inhabitants of Jerusalem, and men of Judah, judge, I pray you, betwixt me and my vineyard.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5:4  |  Isaiah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我為我葡萄園所做之外， 還有甚麼可做的呢？ 我指望結[好]葡萄， 怎麼倒結了野葡萄呢？</a:t>
            </a:r>
          </a:p>
          <a:p xmlns:a="http://schemas.openxmlformats.org/drawingml/2006/main">
            <a:pPr algn="ctr">
              <a:buNone/>
            </a:pPr>
            <a:r>
              <a:rPr sz="2100">
                <a:solidFill>
                  <a:srgbClr val="FFFFFF"/>
                </a:solidFill>
                <a:latin typeface="Georgia"/>
                <a:ea typeface="Georgia"/>
                <a:cs typeface="Georgia"/>
              </a:rPr>
              <a:t>What could have been done more to my vineyard, that I have not done in it? wherefore, when I looked that it should bring forth grapes, brought it forth wild grapes?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5:5  |  Isaiah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現在我告訴你們， 我要向我葡萄園怎樣行： 我必撤去籬笆，使它被吞滅， 拆毀牆垣，使它被踐踏。</a:t>
            </a:r>
          </a:p>
          <a:p xmlns:a="http://schemas.openxmlformats.org/drawingml/2006/main">
            <a:pPr algn="ctr">
              <a:buNone/>
            </a:pPr>
            <a:r>
              <a:rPr sz="2100">
                <a:solidFill>
                  <a:srgbClr val="FFFFFF"/>
                </a:solidFill>
                <a:latin typeface="Georgia"/>
                <a:ea typeface="Georgia"/>
                <a:cs typeface="Georgia"/>
              </a:rPr>
              <a:t>And now go to; I will tell you what I will do to my vineyard: I will take away the hedge thereof, and it shall be eaten up; and break down the wall thereof, and it shall be trodden down: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5:6  |  Isaiah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我必使它荒廢，不再修理， 不再鋤刨，荊棘蒺藜倒要生長。 我也必命雲不降雨在其上。</a:t>
            </a:r>
          </a:p>
          <a:p xmlns:a="http://schemas.openxmlformats.org/drawingml/2006/main">
            <a:pPr algn="ctr">
              <a:buNone/>
            </a:pPr>
            <a:r>
              <a:rPr sz="2100">
                <a:solidFill>
                  <a:srgbClr val="FFFFFF"/>
                </a:solidFill>
                <a:latin typeface="Georgia"/>
                <a:ea typeface="Georgia"/>
                <a:cs typeface="Georgia"/>
              </a:rPr>
              <a:t>And I will lay it waste: it shall not be pruned, nor digged; but there shall come up briers and thorns: I will also command the clouds that they rain no rain upon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5:7  |  Isaiah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萬軍之耶和華的葡萄園就是以色列家； 他所喜愛的樹就是猶大人。 他指望的是公平， 誰知倒有暴虐； 指望的是公義， 誰知倒有冤聲。</a:t>
            </a:r>
          </a:p>
          <a:p xmlns:a="http://schemas.openxmlformats.org/drawingml/2006/main">
            <a:pPr algn="ctr">
              <a:buNone/>
            </a:pPr>
            <a:r>
              <a:rPr sz="2100">
                <a:solidFill>
                  <a:srgbClr val="FFFFFF"/>
                </a:solidFill>
                <a:latin typeface="Georgia"/>
                <a:ea typeface="Georgia"/>
                <a:cs typeface="Georgia"/>
              </a:rPr>
              <a:t>For the vineyard of the LORD of hosts is the house of Israel, and the men of Judah his pleasant plant: and he looked for judgment, but behold oppression; for righteousness, but behold a cry.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5:8  |  Isaiah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禍哉！那些以房接房， 以地連地， 以致不留餘地的， 只顧自己獨居境內。</a:t>
            </a:r>
          </a:p>
          <a:p xmlns:a="http://schemas.openxmlformats.org/drawingml/2006/main">
            <a:pPr algn="ctr">
              <a:buNone/>
            </a:pPr>
            <a:r>
              <a:rPr sz="2400">
                <a:solidFill>
                  <a:srgbClr val="FFFFFF"/>
                </a:solidFill>
                <a:latin typeface="Georgia"/>
                <a:ea typeface="Georgia"/>
                <a:cs typeface="Georgia"/>
              </a:rPr>
              <a:t>Woe unto them that join house to house, that lay field to field, till there be no place, that they may be placed alone in the midst of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5:9  |  Isaiah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我耳聞萬軍之耶和華[說]： 必有許多又大又美的房屋 成為荒涼，無人居住。</a:t>
            </a:r>
          </a:p>
          <a:p xmlns:a="http://schemas.openxmlformats.org/drawingml/2006/main">
            <a:pPr algn="ctr">
              <a:buNone/>
            </a:pPr>
            <a:r>
              <a:rPr sz="2400">
                <a:solidFill>
                  <a:srgbClr val="FFFFFF"/>
                </a:solidFill>
                <a:latin typeface="Georgia"/>
                <a:ea typeface="Georgia"/>
                <a:cs typeface="Georgia"/>
              </a:rPr>
              <a:t>In mine ears said the LORD of hosts, Of a truth many houses shall be desolate, even great and fair, without inhabitant.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5:10  |  Isaiah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三十畝葡萄園只出一罷特[酒]； 一賀梅珥穀種只結一伊法[糧食]。</a:t>
            </a:r>
          </a:p>
          <a:p xmlns:a="http://schemas.openxmlformats.org/drawingml/2006/main">
            <a:pPr algn="ctr">
              <a:buNone/>
            </a:pPr>
            <a:r>
              <a:rPr sz="2400">
                <a:solidFill>
                  <a:srgbClr val="FFFFFF"/>
                </a:solidFill>
                <a:latin typeface="Georgia"/>
                <a:ea typeface="Georgia"/>
                <a:cs typeface="Georgia"/>
              </a:rPr>
              <a:t>Yea, ten acres of vineyard shall yield one bath, and the seed of an homer shall yield an ephah.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5:11  |  Isaiah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禍哉！那些清早起來追求濃酒， 留連到夜深，甚至因酒發燒的人。</a:t>
            </a:r>
          </a:p>
          <a:p xmlns:a="http://schemas.openxmlformats.org/drawingml/2006/main">
            <a:pPr algn="ctr">
              <a:buNone/>
            </a:pPr>
            <a:r>
              <a:rPr sz="2400">
                <a:solidFill>
                  <a:srgbClr val="FFFFFF"/>
                </a:solidFill>
                <a:latin typeface="Georgia"/>
                <a:ea typeface="Georgia"/>
                <a:cs typeface="Georgia"/>
              </a:rPr>
              <a:t>Woe unto them that rise up early in the morning, that they may follow strong drink; that continue until night, till wine inflame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5:12  |  Isaiah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他們在筵席上 彈琴，鼓瑟，擊鼓，吹笛，飲酒， 卻不顧念耶和華的作為， 也不留心他手所做的。</a:t>
            </a:r>
          </a:p>
          <a:p xmlns:a="http://schemas.openxmlformats.org/drawingml/2006/main">
            <a:pPr algn="ctr">
              <a:buNone/>
            </a:pPr>
            <a:r>
              <a:rPr sz="2100">
                <a:solidFill>
                  <a:srgbClr val="FFFFFF"/>
                </a:solidFill>
                <a:latin typeface="Georgia"/>
                <a:ea typeface="Georgia"/>
                <a:cs typeface="Georgia"/>
              </a:rPr>
              <a:t>And the harp, and the viol, the tabret, and pipe, and wine, are in their feasts: but they regard not the work of the LORD, neither consider the operation of his hands.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5:13  |  Isaiah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所以，我的百姓因無知就被擄去； 他們的尊貴人甚是飢餓， 群眾極其乾渴。</a:t>
            </a:r>
          </a:p>
          <a:p xmlns:a="http://schemas.openxmlformats.org/drawingml/2006/main">
            <a:pPr algn="ctr">
              <a:buNone/>
            </a:pPr>
            <a:r>
              <a:rPr sz="2100">
                <a:solidFill>
                  <a:srgbClr val="FFFFFF"/>
                </a:solidFill>
                <a:latin typeface="Georgia"/>
                <a:ea typeface="Georgia"/>
                <a:cs typeface="Georgia"/>
              </a:rPr>
              <a:t>Therefore my people are gone into captivity, because they have no knowledge: and their honourable men are famished, and their multitude dried up with thirst.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5:14  |  Isaiah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故此，陰間擴張其欲， 開了無限量的口； 他們的榮耀、群眾、繁華， 並快樂的人都落[在其中]。</a:t>
            </a:r>
          </a:p>
          <a:p xmlns:a="http://schemas.openxmlformats.org/drawingml/2006/main">
            <a:pPr algn="ctr">
              <a:buNone/>
            </a:pPr>
            <a:r>
              <a:rPr sz="2100">
                <a:solidFill>
                  <a:srgbClr val="FFFFFF"/>
                </a:solidFill>
                <a:latin typeface="Georgia"/>
                <a:ea typeface="Georgia"/>
                <a:cs typeface="Georgia"/>
              </a:rPr>
              <a:t>Therefore hell hath enlarged herself, and opened her mouth without measure: and their glory, and their multitude, and their pomp, and he that rejoiceth, shall descend into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5:15  |  Isaiah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卑賤人被壓服； 尊貴人降為卑； 眼目高傲的人也降為卑。</a:t>
            </a:r>
          </a:p>
          <a:p xmlns:a="http://schemas.openxmlformats.org/drawingml/2006/main">
            <a:pPr algn="ctr">
              <a:buNone/>
            </a:pPr>
            <a:r>
              <a:rPr sz="2400">
                <a:solidFill>
                  <a:srgbClr val="FFFFFF"/>
                </a:solidFill>
                <a:latin typeface="Georgia"/>
                <a:ea typeface="Georgia"/>
                <a:cs typeface="Georgia"/>
              </a:rPr>
              <a:t>And the mean man shall be brought down, and the mighty man shall be humbled, and the eyes of the lofty shall be humbled: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5:16  |  Isaiah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惟有萬軍之耶和華因公平而崇高； 聖者神因公義顯為聖。</a:t>
            </a:r>
          </a:p>
          <a:p xmlns:a="http://schemas.openxmlformats.org/drawingml/2006/main">
            <a:pPr algn="ctr">
              <a:buNone/>
            </a:pPr>
            <a:r>
              <a:rPr sz="2400">
                <a:solidFill>
                  <a:srgbClr val="FFFFFF"/>
                </a:solidFill>
                <a:latin typeface="Georgia"/>
                <a:ea typeface="Georgia"/>
                <a:cs typeface="Georgia"/>
              </a:rPr>
              <a:t>But the LORD of hosts shall be exalted in judgment, and God that is holy shall be sanctified in righteousness.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5:17  |  Isaiah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那時，羊羔必來吃草，如同在自己的草場； 豐肥人的荒場被遊行的人吃盡。</a:t>
            </a:r>
          </a:p>
          <a:p xmlns:a="http://schemas.openxmlformats.org/drawingml/2006/main">
            <a:pPr algn="ctr">
              <a:buNone/>
            </a:pPr>
            <a:r>
              <a:rPr sz="2400">
                <a:solidFill>
                  <a:srgbClr val="FFFFFF"/>
                </a:solidFill>
                <a:latin typeface="Georgia"/>
                <a:ea typeface="Georgia"/>
                <a:cs typeface="Georgia"/>
              </a:rPr>
              <a:t>Then shall the lambs feed after their manner, and the waste places of the fat ones shall strangers eat.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5:18  |  Isaiah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禍哉！那些以虛假之細繩牽罪孽的人！ 他們又像以套繩拉罪惡，</a:t>
            </a:r>
          </a:p>
          <a:p xmlns:a="http://schemas.openxmlformats.org/drawingml/2006/main">
            <a:pPr algn="ctr">
              <a:buNone/>
            </a:pPr>
            <a:r>
              <a:rPr sz="2400">
                <a:solidFill>
                  <a:srgbClr val="FFFFFF"/>
                </a:solidFill>
                <a:latin typeface="Georgia"/>
                <a:ea typeface="Georgia"/>
                <a:cs typeface="Georgia"/>
              </a:rPr>
              <a:t>Woe unto them that draw iniquity with cords of vanity, and sin as it were with a cart rope: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5:19  |  Isaiah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說：任他急速行，趕快成就他的作為， 使我們看看； 任以色列聖者所謀劃的臨近成就， 使我們知道。</a:t>
            </a:r>
          </a:p>
          <a:p xmlns:a="http://schemas.openxmlformats.org/drawingml/2006/main">
            <a:pPr algn="ctr">
              <a:buNone/>
            </a:pPr>
            <a:r>
              <a:rPr sz="2100">
                <a:solidFill>
                  <a:srgbClr val="FFFFFF"/>
                </a:solidFill>
                <a:latin typeface="Georgia"/>
                <a:ea typeface="Georgia"/>
                <a:cs typeface="Georgia"/>
              </a:rPr>
              <a:t>That say, Let him make speed, and hasten his work, that we may see it: and let the counsel of the Holy One of Israel draw nigh and come, that we may know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5:20  |  Isaiah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禍哉！那些稱惡為善，稱善為惡， 以暗為光，以光為暗， 以苦為甜，以甜為苦的人。</a:t>
            </a:r>
          </a:p>
          <a:p xmlns:a="http://schemas.openxmlformats.org/drawingml/2006/main">
            <a:pPr algn="ctr">
              <a:buNone/>
            </a:pPr>
            <a:r>
              <a:rPr sz="2100">
                <a:solidFill>
                  <a:srgbClr val="FFFFFF"/>
                </a:solidFill>
                <a:latin typeface="Georgia"/>
                <a:ea typeface="Georgia"/>
                <a:cs typeface="Georgia"/>
              </a:rPr>
              <a:t>Woe unto them that call evil good, and good evil; that put darkness for light, and light for darkness; that put bitter for sweet, and sweet for bitter!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5:21  |  Isaiah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禍哉！那些自以為有智慧， 自看為通達的人。</a:t>
            </a:r>
          </a:p>
          <a:p xmlns:a="http://schemas.openxmlformats.org/drawingml/2006/main">
            <a:pPr algn="ctr">
              <a:buNone/>
            </a:pPr>
            <a:r>
              <a:rPr sz="2800">
                <a:solidFill>
                  <a:srgbClr val="FFFFFF"/>
                </a:solidFill>
                <a:latin typeface="Georgia"/>
                <a:ea typeface="Georgia"/>
                <a:cs typeface="Georgia"/>
              </a:rPr>
              <a:t>Woe unto them that are wise in their own eyes, and prudent in their own sight!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5:22  |  Isaiah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禍哉！那些勇於飲酒， 以能力調濃酒的人。</a:t>
            </a:r>
          </a:p>
          <a:p xmlns:a="http://schemas.openxmlformats.org/drawingml/2006/main">
            <a:pPr algn="ctr">
              <a:buNone/>
            </a:pPr>
            <a:r>
              <a:rPr sz="2400">
                <a:solidFill>
                  <a:srgbClr val="FFFFFF"/>
                </a:solidFill>
                <a:latin typeface="Georgia"/>
                <a:ea typeface="Georgia"/>
                <a:cs typeface="Georgia"/>
              </a:rPr>
              <a:t>Woe unto them that are mighty to drink wine, and men of strength to mingle strong drink:</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5:23  |  Isaiah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他們因受賄賂，就稱惡人為義， 將義人的義奪去。</a:t>
            </a:r>
          </a:p>
          <a:p xmlns:a="http://schemas.openxmlformats.org/drawingml/2006/main">
            <a:pPr algn="ctr">
              <a:buNone/>
            </a:pPr>
            <a:r>
              <a:rPr sz="2400">
                <a:solidFill>
                  <a:srgbClr val="FFFFFF"/>
                </a:solidFill>
                <a:latin typeface="Georgia"/>
                <a:ea typeface="Georgia"/>
                <a:cs typeface="Georgia"/>
              </a:rPr>
              <a:t>Which justify the wicked for reward, and take away the righteousness of the righteous from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5:24  |  Isaiah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火苗怎樣吞滅碎稭， 乾草怎樣落在火焰之中， 照樣，他們的根必像朽[物]， 他們的花必像灰塵飛騰； 因為他們厭棄萬軍之耶和華的訓誨， 藐視以色列聖者的言語。</a:t>
            </a:r>
          </a:p>
          <a:p xmlns:a="http://schemas.openxmlformats.org/drawingml/2006/main">
            <a:pPr algn="ctr">
              <a:buNone/>
            </a:pPr>
            <a:r>
              <a:rPr sz="1800">
                <a:solidFill>
                  <a:srgbClr val="FFFFFF"/>
                </a:solidFill>
                <a:latin typeface="Georgia"/>
                <a:ea typeface="Georgia"/>
                <a:cs typeface="Georgia"/>
              </a:rPr>
              <a:t>Therefore as the fire devoureth the stubble, and the flame consumeth the chaff, so their root shall be as rottenness, and their blossom shall go up as dust: because they have cast away the law of the LORD of hosts, and despised the word of the Holy One of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5:25  |  Isaiah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所以，耶和華的怒氣向他的百姓發作。 他的手伸出攻擊他們，山嶺就震動； 他們的屍首在街市上好像糞土。 雖然如此，他的怒氣還未轉消； 他的手仍伸不縮。</a:t>
            </a:r>
          </a:p>
          <a:p xmlns:a="http://schemas.openxmlformats.org/drawingml/2006/main">
            <a:pPr algn="ctr">
              <a:buNone/>
            </a:pPr>
            <a:r>
              <a:rPr sz="1800">
                <a:solidFill>
                  <a:srgbClr val="FFFFFF"/>
                </a:solidFill>
                <a:latin typeface="Georgia"/>
                <a:ea typeface="Georgia"/>
                <a:cs typeface="Georgia"/>
              </a:rPr>
              <a:t>Therefore is the anger of the LORD kindled against his people, and he hath stretched forth his hand against them, and hath smitten them: and the hills did tremble, and their carcases were torn in the midst of the streets. For all this his anger is not turned away, but his hand is stretched out still.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5:26  |  Isaiah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他必豎立大旗，招遠方的國民， 發嘶聲叫他們從地極而來； 看哪，他們必急速奔來。</a:t>
            </a:r>
          </a:p>
          <a:p xmlns:a="http://schemas.openxmlformats.org/drawingml/2006/main">
            <a:pPr algn="ctr">
              <a:buNone/>
            </a:pPr>
            <a:r>
              <a:rPr sz="2100">
                <a:solidFill>
                  <a:srgbClr val="FFFFFF"/>
                </a:solidFill>
                <a:latin typeface="Georgia"/>
                <a:ea typeface="Georgia"/>
                <a:cs typeface="Georgia"/>
              </a:rPr>
              <a:t>And he will lift up an ensign to the nations from far, and will hiss unto them from the end of the earth: and, behold, they shall come with speed swiftly: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5:27  |  Isaiah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其中沒有疲倦的，絆跌的； 沒有打盹的，睡覺的； 腰帶並不放鬆， 鞋帶也不折斷。</a:t>
            </a:r>
          </a:p>
          <a:p xmlns:a="http://schemas.openxmlformats.org/drawingml/2006/main">
            <a:pPr algn="ctr">
              <a:buNone/>
            </a:pPr>
            <a:r>
              <a:rPr sz="2100">
                <a:solidFill>
                  <a:srgbClr val="FFFFFF"/>
                </a:solidFill>
                <a:latin typeface="Georgia"/>
                <a:ea typeface="Georgia"/>
                <a:cs typeface="Georgia"/>
              </a:rPr>
              <a:t>None shall be weary nor stumble among them; none shall slumber nor sleep; neither shall the girdle of their loins be loosed, nor the latchet of their shoes be broken: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5:28  |  Isaiah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他們的箭快利， 弓也上了弦。 馬蹄算如堅石， 車輪好像旋風。</a:t>
            </a:r>
          </a:p>
          <a:p xmlns:a="http://schemas.openxmlformats.org/drawingml/2006/main">
            <a:pPr algn="ctr">
              <a:buNone/>
            </a:pPr>
            <a:r>
              <a:rPr sz="2400">
                <a:solidFill>
                  <a:srgbClr val="FFFFFF"/>
                </a:solidFill>
                <a:latin typeface="Georgia"/>
                <a:ea typeface="Georgia"/>
                <a:cs typeface="Georgia"/>
              </a:rPr>
              <a:t>Whose arrows are sharp, and all their bows bent, their horses’ hoofs shall be counted like flint, and their wheels like a whirlwind: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5:29  |  Isaiah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他們要吼叫，像母獅子， 咆哮，像少壯獅子； 他們要咆哮抓食， 坦然叼去，無人救回。</a:t>
            </a:r>
          </a:p>
          <a:p xmlns:a="http://schemas.openxmlformats.org/drawingml/2006/main">
            <a:pPr algn="ctr">
              <a:buNone/>
            </a:pPr>
            <a:r>
              <a:rPr sz="2100">
                <a:solidFill>
                  <a:srgbClr val="FFFFFF"/>
                </a:solidFill>
                <a:latin typeface="Georgia"/>
                <a:ea typeface="Georgia"/>
                <a:cs typeface="Georgia"/>
              </a:rPr>
              <a:t>Their roaring shall be like a lion, they shall roar like young lions: yea, they shall roar, and lay hold of the prey, and shall carry it away safe, and none shall deliver 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5:30  |  Isaiah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那日，他們要向以色列人吼叫， 像海浪匉訇； 人若望地，只見黑暗艱難， 光明在雲中變為昏暗。</a:t>
            </a:r>
          </a:p>
          <a:p xmlns:a="http://schemas.openxmlformats.org/drawingml/2006/main">
            <a:pPr algn="ctr">
              <a:buNone/>
            </a:pPr>
            <a:r>
              <a:rPr sz="2100">
                <a:solidFill>
                  <a:srgbClr val="FFFFFF"/>
                </a:solidFill>
                <a:latin typeface="Georgia"/>
                <a:ea typeface="Georgia"/>
                <a:cs typeface="Georgia"/>
              </a:rPr>
              <a:t>And in that day they shall roar against them like the roaring of the sea: and if one look unto the land, behold darkness and sorrow, and the light is darkened in the heavens thereof.</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2026-08-30T04:01:29.3230000Z</dcterms:created>
  <dcterms:modified xsi:type="dcterms:W3CDTF">2026-08-30T04:01:29.3230000Z</dcterms:modified>
</coreProperties>
</file>